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0"/>
  </p:notesMasterIdLst>
  <p:sldIdLst>
    <p:sldId id="292" r:id="rId2"/>
    <p:sldId id="329" r:id="rId3"/>
    <p:sldId id="337" r:id="rId4"/>
    <p:sldId id="296" r:id="rId5"/>
    <p:sldId id="348" r:id="rId6"/>
    <p:sldId id="347" r:id="rId7"/>
    <p:sldId id="349" r:id="rId8"/>
    <p:sldId id="350" r:id="rId9"/>
    <p:sldId id="351" r:id="rId10"/>
    <p:sldId id="332" r:id="rId11"/>
    <p:sldId id="297" r:id="rId12"/>
    <p:sldId id="338" r:id="rId13"/>
    <p:sldId id="333" r:id="rId14"/>
    <p:sldId id="335" r:id="rId15"/>
    <p:sldId id="366" r:id="rId16"/>
    <p:sldId id="367" r:id="rId17"/>
    <p:sldId id="368" r:id="rId18"/>
    <p:sldId id="371" r:id="rId19"/>
    <p:sldId id="370" r:id="rId20"/>
    <p:sldId id="339" r:id="rId21"/>
    <p:sldId id="340" r:id="rId22"/>
    <p:sldId id="341" r:id="rId23"/>
    <p:sldId id="342" r:id="rId24"/>
    <p:sldId id="358" r:id="rId25"/>
    <p:sldId id="343" r:id="rId26"/>
    <p:sldId id="360" r:id="rId27"/>
    <p:sldId id="363" r:id="rId28"/>
    <p:sldId id="361" r:id="rId29"/>
    <p:sldId id="362" r:id="rId30"/>
    <p:sldId id="364" r:id="rId31"/>
    <p:sldId id="365" r:id="rId32"/>
    <p:sldId id="359" r:id="rId33"/>
    <p:sldId id="346" r:id="rId34"/>
    <p:sldId id="356" r:id="rId35"/>
    <p:sldId id="294" r:id="rId36"/>
    <p:sldId id="330" r:id="rId37"/>
    <p:sldId id="307" r:id="rId38"/>
    <p:sldId id="268"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14="http://schemas.microsoft.com/office/powerpoint/2010/main" xmlns="">
        <p15:guide id="0" orient="horz" pos="2156" userDrawn="1">
          <p15:clr>
            <a:srgbClr val="A4A3A4"/>
          </p15:clr>
        </p15:guide>
        <p15:guide id="1" pos="38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xmlns="">
          <a:srgbClr val="FF0000"/>
        </p14:laserClr>
      </p:ext>
    </p:extLst>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26" autoAdjust="0"/>
    <p:restoredTop sz="97765" autoAdjust="0"/>
  </p:normalViewPr>
  <p:slideViewPr>
    <p:cSldViewPr snapToGrid="0" snapToObjects="1">
      <p:cViewPr>
        <p:scale>
          <a:sx n="90" d="100"/>
          <a:sy n="90" d="100"/>
        </p:scale>
        <p:origin x="-276" y="-72"/>
      </p:cViewPr>
      <p:guideLst>
        <p:guide orient="horz" pos="2156"/>
        <p:guide pos="3836"/>
      </p:guideLst>
    </p:cSldViewPr>
  </p:slideViewPr>
  <p:notesTextViewPr>
    <p:cViewPr>
      <p:scale>
        <a:sx n="1" d="1"/>
        <a:sy n="1" d="1"/>
      </p:scale>
      <p:origin x="0" y="0"/>
    </p:cViewPr>
  </p:notesTextViewPr>
  <p:sorterViewPr>
    <p:cViewPr>
      <p:scale>
        <a:sx n="30" d="100"/>
        <a:sy n="3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E77B7-4B3C-41CA-8DFB-0ECF5A3F274D}" type="datetimeFigureOut">
              <a:rPr lang="zh-CN" altLang="en-US" smtClean="0"/>
              <a:pPr/>
              <a:t>2017/10/30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6734C-84C1-45D0-AE75-41DBDE464EC1}" type="slidenum">
              <a:rPr lang="zh-CN" altLang="en-US" smtClean="0"/>
              <a:pPr/>
              <a:t>‹#›</a:t>
            </a:fld>
            <a:endParaRPr lang="zh-CN" altLang="en-US"/>
          </a:p>
        </p:txBody>
      </p:sp>
    </p:spTree>
    <p:extLst>
      <p:ext uri="{BB962C8B-B14F-4D97-AF65-F5344CB8AC3E}">
        <p14:creationId xmlns:p14="http://schemas.microsoft.com/office/powerpoint/2010/main" xmlns="" val="396094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1</a:t>
            </a:fld>
            <a:endParaRPr lang="zh-CN" altLang="en-US"/>
          </a:p>
        </p:txBody>
      </p:sp>
    </p:spTree>
    <p:extLst>
      <p:ext uri="{BB962C8B-B14F-4D97-AF65-F5344CB8AC3E}">
        <p14:creationId xmlns:p14="http://schemas.microsoft.com/office/powerpoint/2010/main" xmlns="" val="1490700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10</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11</a:t>
            </a:fld>
            <a:endParaRPr lang="zh-CN" altLang="en-US"/>
          </a:p>
        </p:txBody>
      </p:sp>
    </p:spTree>
    <p:extLst>
      <p:ext uri="{BB962C8B-B14F-4D97-AF65-F5344CB8AC3E}">
        <p14:creationId xmlns:p14="http://schemas.microsoft.com/office/powerpoint/2010/main" xmlns="" val="1289660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12</a:t>
            </a:fld>
            <a:endParaRPr lang="zh-CN" altLang="en-US"/>
          </a:p>
        </p:txBody>
      </p:sp>
    </p:spTree>
    <p:extLst>
      <p:ext uri="{BB962C8B-B14F-4D97-AF65-F5344CB8AC3E}">
        <p14:creationId xmlns:p14="http://schemas.microsoft.com/office/powerpoint/2010/main" xmlns="" val="1490700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13</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14</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15</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16</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17</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18</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19</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2</a:t>
            </a:fld>
            <a:endParaRPr lang="zh-CN" altLang="en-US"/>
          </a:p>
        </p:txBody>
      </p:sp>
    </p:spTree>
    <p:extLst>
      <p:ext uri="{BB962C8B-B14F-4D97-AF65-F5344CB8AC3E}">
        <p14:creationId xmlns:p14="http://schemas.microsoft.com/office/powerpoint/2010/main" xmlns="" val="363563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20</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21</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22</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23</a:t>
            </a:fld>
            <a:endParaRPr lang="zh-CN" altLang="en-US"/>
          </a:p>
        </p:txBody>
      </p:sp>
    </p:spTree>
    <p:extLst>
      <p:ext uri="{BB962C8B-B14F-4D97-AF65-F5344CB8AC3E}">
        <p14:creationId xmlns:p14="http://schemas.microsoft.com/office/powerpoint/2010/main" xmlns="" val="1490700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24</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25</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26</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27</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28</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29</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3</a:t>
            </a:fld>
            <a:endParaRPr lang="zh-CN" altLang="en-US"/>
          </a:p>
        </p:txBody>
      </p:sp>
    </p:spTree>
    <p:extLst>
      <p:ext uri="{BB962C8B-B14F-4D97-AF65-F5344CB8AC3E}">
        <p14:creationId xmlns:p14="http://schemas.microsoft.com/office/powerpoint/2010/main" xmlns="" val="1490700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30</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31</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32</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33</a:t>
            </a:fld>
            <a:endParaRPr lang="zh-CN" altLang="en-US"/>
          </a:p>
        </p:txBody>
      </p:sp>
    </p:spTree>
    <p:extLst>
      <p:ext uri="{BB962C8B-B14F-4D97-AF65-F5344CB8AC3E}">
        <p14:creationId xmlns:p14="http://schemas.microsoft.com/office/powerpoint/2010/main" xmlns="" val="3575248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34</a:t>
            </a:fld>
            <a:endParaRPr lang="zh-CN" altLang="en-US"/>
          </a:p>
        </p:txBody>
      </p:sp>
    </p:spTree>
    <p:extLst>
      <p:ext uri="{BB962C8B-B14F-4D97-AF65-F5344CB8AC3E}">
        <p14:creationId xmlns:p14="http://schemas.microsoft.com/office/powerpoint/2010/main" xmlns="" val="1289660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35</a:t>
            </a:fld>
            <a:endParaRPr lang="zh-CN" altLang="en-US"/>
          </a:p>
        </p:txBody>
      </p:sp>
    </p:spTree>
    <p:extLst>
      <p:ext uri="{BB962C8B-B14F-4D97-AF65-F5344CB8AC3E}">
        <p14:creationId xmlns:p14="http://schemas.microsoft.com/office/powerpoint/2010/main" xmlns="" val="3952359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36</a:t>
            </a:fld>
            <a:endParaRPr lang="zh-CN" altLang="en-US"/>
          </a:p>
        </p:txBody>
      </p:sp>
    </p:spTree>
    <p:extLst>
      <p:ext uri="{BB962C8B-B14F-4D97-AF65-F5344CB8AC3E}">
        <p14:creationId xmlns:p14="http://schemas.microsoft.com/office/powerpoint/2010/main" xmlns="" val="1490700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37</a:t>
            </a:fld>
            <a:endParaRPr lang="zh-CN" altLang="en-US"/>
          </a:p>
        </p:txBody>
      </p:sp>
    </p:spTree>
    <p:extLst>
      <p:ext uri="{BB962C8B-B14F-4D97-AF65-F5344CB8AC3E}">
        <p14:creationId xmlns:p14="http://schemas.microsoft.com/office/powerpoint/2010/main" xmlns="" val="31527028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38</a:t>
            </a:fld>
            <a:endParaRPr lang="zh-CN" altLang="en-US"/>
          </a:p>
        </p:txBody>
      </p:sp>
    </p:spTree>
    <p:extLst>
      <p:ext uri="{BB962C8B-B14F-4D97-AF65-F5344CB8AC3E}">
        <p14:creationId xmlns:p14="http://schemas.microsoft.com/office/powerpoint/2010/main" xmlns="" val="405329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E6734C-84C1-45D0-AE75-41DBDE464EC1}" type="slidenum">
              <a:rPr lang="zh-CN" altLang="en-US" smtClean="0"/>
              <a:pPr/>
              <a:t>4</a:t>
            </a:fld>
            <a:endParaRPr lang="zh-CN" altLang="en-US"/>
          </a:p>
        </p:txBody>
      </p:sp>
    </p:spTree>
    <p:extLst>
      <p:ext uri="{BB962C8B-B14F-4D97-AF65-F5344CB8AC3E}">
        <p14:creationId xmlns:p14="http://schemas.microsoft.com/office/powerpoint/2010/main" xmlns="" val="218095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B3AA34-F300-4EAD-B22D-7727A73D4B1D}" type="datetimeFigureOut">
              <a:rPr lang="zh-CN" altLang="en-US" smtClean="0"/>
              <a:pPr/>
              <a:t>2017/10/30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4349E9-3B03-4D73-9245-CC375AD01188}" type="slidenum">
              <a:rPr lang="zh-CN" altLang="en-US" smtClean="0"/>
              <a:pPr/>
              <a:t>‹#›</a:t>
            </a:fld>
            <a:endParaRPr lang="zh-CN" altLang="en-US"/>
          </a:p>
        </p:txBody>
      </p:sp>
    </p:spTree>
    <p:extLst>
      <p:ext uri="{BB962C8B-B14F-4D97-AF65-F5344CB8AC3E}">
        <p14:creationId xmlns:p14="http://schemas.microsoft.com/office/powerpoint/2010/main" xmlns="" val="2225007783"/>
      </p:ext>
    </p:extLst>
  </p:cSld>
  <p:clrMapOvr>
    <a:masterClrMapping/>
  </p:clrMapOvr>
  <mc:AlternateContent xmlns:mc="http://schemas.openxmlformats.org/markup-compatibility/2006">
    <mc:Choice xmlns:p14="http://schemas.microsoft.com/office/powerpoint/2010/main" xmlns="" Requires="p14">
      <p:transition spd="med" p14:dur="700" advClick="0" advTm="2000">
        <p:fade/>
      </p:transition>
    </mc:Choice>
    <mc:Fallback>
      <p:transition spd="med" advClick="0"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B3AA34-F300-4EAD-B22D-7727A73D4B1D}" type="datetimeFigureOut">
              <a:rPr lang="zh-CN" altLang="en-US" smtClean="0"/>
              <a:pPr/>
              <a:t>2017/10/30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4349E9-3B03-4D73-9245-CC375AD01188}" type="slidenum">
              <a:rPr lang="zh-CN" altLang="en-US" smtClean="0"/>
              <a:pPr/>
              <a:t>‹#›</a:t>
            </a:fld>
            <a:endParaRPr lang="zh-CN" altLang="en-US"/>
          </a:p>
        </p:txBody>
      </p:sp>
    </p:spTree>
    <p:extLst>
      <p:ext uri="{BB962C8B-B14F-4D97-AF65-F5344CB8AC3E}">
        <p14:creationId xmlns:p14="http://schemas.microsoft.com/office/powerpoint/2010/main" xmlns="" val="3864332172"/>
      </p:ext>
    </p:extLst>
  </p:cSld>
  <p:clrMapOvr>
    <a:masterClrMapping/>
  </p:clrMapOvr>
  <mc:AlternateContent xmlns:mc="http://schemas.openxmlformats.org/markup-compatibility/2006">
    <mc:Choice xmlns:p14="http://schemas.microsoft.com/office/powerpoint/2010/main" xmlns="" Requires="p14">
      <p:transition spd="med" p14:dur="700" advClick="0" advTm="2000">
        <p:fade/>
      </p:transition>
    </mc:Choice>
    <mc:Fallback>
      <p:transition spd="med"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B3AA34-F300-4EAD-B22D-7727A73D4B1D}" type="datetimeFigureOut">
              <a:rPr lang="zh-CN" altLang="en-US" smtClean="0"/>
              <a:pPr/>
              <a:t>2017/10/30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4349E9-3B03-4D73-9245-CC375AD01188}" type="slidenum">
              <a:rPr lang="zh-CN" altLang="en-US" smtClean="0"/>
              <a:pPr/>
              <a:t>‹#›</a:t>
            </a:fld>
            <a:endParaRPr lang="zh-CN" altLang="en-US"/>
          </a:p>
        </p:txBody>
      </p:sp>
    </p:spTree>
    <p:extLst>
      <p:ext uri="{BB962C8B-B14F-4D97-AF65-F5344CB8AC3E}">
        <p14:creationId xmlns:p14="http://schemas.microsoft.com/office/powerpoint/2010/main" xmlns="" val="684391047"/>
      </p:ext>
    </p:extLst>
  </p:cSld>
  <p:clrMapOvr>
    <a:masterClrMapping/>
  </p:clrMapOvr>
  <mc:AlternateContent xmlns:mc="http://schemas.openxmlformats.org/markup-compatibility/2006">
    <mc:Choice xmlns:p14="http://schemas.microsoft.com/office/powerpoint/2010/main" xmlns="" Requires="p14">
      <p:transition spd="med" p14:dur="700" advClick="0" advTm="2000">
        <p:fade/>
      </p:transition>
    </mc:Choice>
    <mc:Fallback>
      <p:transition spd="med"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B3AA34-F300-4EAD-B22D-7727A73D4B1D}" type="datetimeFigureOut">
              <a:rPr lang="zh-CN" altLang="en-US" smtClean="0"/>
              <a:pPr/>
              <a:t>2017/10/30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4349E9-3B03-4D73-9245-CC375AD01188}" type="slidenum">
              <a:rPr lang="zh-CN" altLang="en-US" smtClean="0"/>
              <a:pPr/>
              <a:t>‹#›</a:t>
            </a:fld>
            <a:endParaRPr lang="zh-CN" altLang="en-US"/>
          </a:p>
        </p:txBody>
      </p:sp>
    </p:spTree>
    <p:extLst>
      <p:ext uri="{BB962C8B-B14F-4D97-AF65-F5344CB8AC3E}">
        <p14:creationId xmlns:p14="http://schemas.microsoft.com/office/powerpoint/2010/main" xmlns="" val="2221042733"/>
      </p:ext>
    </p:extLst>
  </p:cSld>
  <p:clrMapOvr>
    <a:masterClrMapping/>
  </p:clrMapOvr>
  <mc:AlternateContent xmlns:mc="http://schemas.openxmlformats.org/markup-compatibility/2006">
    <mc:Choice xmlns:p14="http://schemas.microsoft.com/office/powerpoint/2010/main" xmlns="" Requires="p14">
      <p:transition spd="med" p14:dur="700" advClick="0" advTm="2000">
        <p:fade/>
      </p:transition>
    </mc:Choice>
    <mc:Fallback>
      <p:transition spd="med"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8B3AA34-F300-4EAD-B22D-7727A73D4B1D}" type="datetimeFigureOut">
              <a:rPr lang="zh-CN" altLang="en-US" smtClean="0"/>
              <a:pPr/>
              <a:t>2017/10/30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4349E9-3B03-4D73-9245-CC375AD01188}" type="slidenum">
              <a:rPr lang="zh-CN" altLang="en-US" smtClean="0"/>
              <a:pPr/>
              <a:t>‹#›</a:t>
            </a:fld>
            <a:endParaRPr lang="zh-CN" altLang="en-US"/>
          </a:p>
        </p:txBody>
      </p:sp>
    </p:spTree>
    <p:extLst>
      <p:ext uri="{BB962C8B-B14F-4D97-AF65-F5344CB8AC3E}">
        <p14:creationId xmlns:p14="http://schemas.microsoft.com/office/powerpoint/2010/main" xmlns="" val="2441770487"/>
      </p:ext>
    </p:extLst>
  </p:cSld>
  <p:clrMapOvr>
    <a:masterClrMapping/>
  </p:clrMapOvr>
  <mc:AlternateContent xmlns:mc="http://schemas.openxmlformats.org/markup-compatibility/2006">
    <mc:Choice xmlns:p14="http://schemas.microsoft.com/office/powerpoint/2010/main" xmlns="" Requires="p14">
      <p:transition spd="med" p14:dur="700" advClick="0" advTm="2000">
        <p:fade/>
      </p:transition>
    </mc:Choice>
    <mc:Fallback>
      <p:transition spd="med"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B3AA34-F300-4EAD-B22D-7727A73D4B1D}" type="datetimeFigureOut">
              <a:rPr lang="zh-CN" altLang="en-US" smtClean="0"/>
              <a:pPr/>
              <a:t>2017/10/30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4349E9-3B03-4D73-9245-CC375AD01188}" type="slidenum">
              <a:rPr lang="zh-CN" altLang="en-US" smtClean="0"/>
              <a:pPr/>
              <a:t>‹#›</a:t>
            </a:fld>
            <a:endParaRPr lang="zh-CN" altLang="en-US"/>
          </a:p>
        </p:txBody>
      </p:sp>
    </p:spTree>
    <p:extLst>
      <p:ext uri="{BB962C8B-B14F-4D97-AF65-F5344CB8AC3E}">
        <p14:creationId xmlns:p14="http://schemas.microsoft.com/office/powerpoint/2010/main" xmlns="" val="1434642979"/>
      </p:ext>
    </p:extLst>
  </p:cSld>
  <p:clrMapOvr>
    <a:masterClrMapping/>
  </p:clrMapOvr>
  <mc:AlternateContent xmlns:mc="http://schemas.openxmlformats.org/markup-compatibility/2006">
    <mc:Choice xmlns:p14="http://schemas.microsoft.com/office/powerpoint/2010/main" xmlns="" Requires="p14">
      <p:transition spd="med" p14:dur="700" advClick="0" advTm="2000">
        <p:fade/>
      </p:transition>
    </mc:Choice>
    <mc:Fallback>
      <p:transition spd="med"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B3AA34-F300-4EAD-B22D-7727A73D4B1D}" type="datetimeFigureOut">
              <a:rPr lang="zh-CN" altLang="en-US" smtClean="0"/>
              <a:pPr/>
              <a:t>2017/10/30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E4349E9-3B03-4D73-9245-CC375AD01188}" type="slidenum">
              <a:rPr lang="zh-CN" altLang="en-US" smtClean="0"/>
              <a:pPr/>
              <a:t>‹#›</a:t>
            </a:fld>
            <a:endParaRPr lang="zh-CN" altLang="en-US"/>
          </a:p>
        </p:txBody>
      </p:sp>
    </p:spTree>
    <p:extLst>
      <p:ext uri="{BB962C8B-B14F-4D97-AF65-F5344CB8AC3E}">
        <p14:creationId xmlns:p14="http://schemas.microsoft.com/office/powerpoint/2010/main" xmlns="" val="2736678545"/>
      </p:ext>
    </p:extLst>
  </p:cSld>
  <p:clrMapOvr>
    <a:masterClrMapping/>
  </p:clrMapOvr>
  <mc:AlternateContent xmlns:mc="http://schemas.openxmlformats.org/markup-compatibility/2006">
    <mc:Choice xmlns:p14="http://schemas.microsoft.com/office/powerpoint/2010/main" xmlns="" Requires="p14">
      <p:transition spd="med" p14:dur="700" advClick="0" advTm="2000">
        <p:fade/>
      </p:transition>
    </mc:Choice>
    <mc:Fallback>
      <p:transition spd="med"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B3AA34-F300-4EAD-B22D-7727A73D4B1D}" type="datetimeFigureOut">
              <a:rPr lang="zh-CN" altLang="en-US" smtClean="0"/>
              <a:pPr/>
              <a:t>2017/10/30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E4349E9-3B03-4D73-9245-CC375AD01188}" type="slidenum">
              <a:rPr lang="zh-CN" altLang="en-US" smtClean="0"/>
              <a:pPr/>
              <a:t>‹#›</a:t>
            </a:fld>
            <a:endParaRPr lang="zh-CN" altLang="en-US"/>
          </a:p>
        </p:txBody>
      </p:sp>
    </p:spTree>
    <p:extLst>
      <p:ext uri="{BB962C8B-B14F-4D97-AF65-F5344CB8AC3E}">
        <p14:creationId xmlns:p14="http://schemas.microsoft.com/office/powerpoint/2010/main" xmlns="" val="3361816135"/>
      </p:ext>
    </p:extLst>
  </p:cSld>
  <p:clrMapOvr>
    <a:masterClrMapping/>
  </p:clrMapOvr>
  <mc:AlternateContent xmlns:mc="http://schemas.openxmlformats.org/markup-compatibility/2006">
    <mc:Choice xmlns:p14="http://schemas.microsoft.com/office/powerpoint/2010/main" xmlns="" Requires="p14">
      <p:transition spd="med" p14:dur="700" advClick="0" advTm="2000">
        <p:fade/>
      </p:transition>
    </mc:Choice>
    <mc:Fallback>
      <p:transition spd="med"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B3AA34-F300-4EAD-B22D-7727A73D4B1D}" type="datetimeFigureOut">
              <a:rPr lang="zh-CN" altLang="en-US" smtClean="0"/>
              <a:pPr/>
              <a:t>2017/10/30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E4349E9-3B03-4D73-9245-CC375AD01188}" type="slidenum">
              <a:rPr lang="zh-CN" altLang="en-US" smtClean="0"/>
              <a:pPr/>
              <a:t>‹#›</a:t>
            </a:fld>
            <a:endParaRPr lang="zh-CN" altLang="en-US"/>
          </a:p>
        </p:txBody>
      </p:sp>
    </p:spTree>
    <p:extLst>
      <p:ext uri="{BB962C8B-B14F-4D97-AF65-F5344CB8AC3E}">
        <p14:creationId xmlns:p14="http://schemas.microsoft.com/office/powerpoint/2010/main" xmlns="" val="3987549291"/>
      </p:ext>
    </p:extLst>
  </p:cSld>
  <p:clrMapOvr>
    <a:masterClrMapping/>
  </p:clrMapOvr>
  <mc:AlternateContent xmlns:mc="http://schemas.openxmlformats.org/markup-compatibility/2006">
    <mc:Choice xmlns:p14="http://schemas.microsoft.com/office/powerpoint/2010/main" xmlns="" Requires="p14">
      <p:transition spd="med" p14:dur="700" advClick="0" advTm="2000">
        <p:fade/>
      </p:transition>
    </mc:Choice>
    <mc:Fallback>
      <p:transition spd="med"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8B3AA34-F300-4EAD-B22D-7727A73D4B1D}" type="datetimeFigureOut">
              <a:rPr lang="zh-CN" altLang="en-US" smtClean="0"/>
              <a:pPr/>
              <a:t>2017/10/30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4349E9-3B03-4D73-9245-CC375AD01188}" type="slidenum">
              <a:rPr lang="zh-CN" altLang="en-US" smtClean="0"/>
              <a:pPr/>
              <a:t>‹#›</a:t>
            </a:fld>
            <a:endParaRPr lang="zh-CN" altLang="en-US"/>
          </a:p>
        </p:txBody>
      </p:sp>
    </p:spTree>
    <p:extLst>
      <p:ext uri="{BB962C8B-B14F-4D97-AF65-F5344CB8AC3E}">
        <p14:creationId xmlns:p14="http://schemas.microsoft.com/office/powerpoint/2010/main" xmlns="" val="1155653593"/>
      </p:ext>
    </p:extLst>
  </p:cSld>
  <p:clrMapOvr>
    <a:masterClrMapping/>
  </p:clrMapOvr>
  <mc:AlternateContent xmlns:mc="http://schemas.openxmlformats.org/markup-compatibility/2006">
    <mc:Choice xmlns:p14="http://schemas.microsoft.com/office/powerpoint/2010/main" xmlns="" Requires="p14">
      <p:transition spd="med" p14:dur="700" advClick="0" advTm="2000">
        <p:fade/>
      </p:transition>
    </mc:Choice>
    <mc:Fallback>
      <p:transition spd="med"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8B3AA34-F300-4EAD-B22D-7727A73D4B1D}" type="datetimeFigureOut">
              <a:rPr lang="zh-CN" altLang="en-US" smtClean="0"/>
              <a:pPr/>
              <a:t>2017/10/30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4349E9-3B03-4D73-9245-CC375AD01188}" type="slidenum">
              <a:rPr lang="zh-CN" altLang="en-US" smtClean="0"/>
              <a:pPr/>
              <a:t>‹#›</a:t>
            </a:fld>
            <a:endParaRPr lang="zh-CN" altLang="en-US"/>
          </a:p>
        </p:txBody>
      </p:sp>
    </p:spTree>
    <p:extLst>
      <p:ext uri="{BB962C8B-B14F-4D97-AF65-F5344CB8AC3E}">
        <p14:creationId xmlns:p14="http://schemas.microsoft.com/office/powerpoint/2010/main" xmlns="" val="1698947022"/>
      </p:ext>
    </p:extLst>
  </p:cSld>
  <p:clrMapOvr>
    <a:masterClrMapping/>
  </p:clrMapOvr>
  <mc:AlternateContent xmlns:mc="http://schemas.openxmlformats.org/markup-compatibility/2006">
    <mc:Choice xmlns:p14="http://schemas.microsoft.com/office/powerpoint/2010/main" xmlns="" Requires="p14">
      <p:transition spd="med" p14:dur="700" advClick="0" advTm="2000">
        <p:fade/>
      </p:transition>
    </mc:Choice>
    <mc:Fallback>
      <p:transition spd="med"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3AA34-F300-4EAD-B22D-7727A73D4B1D}" type="datetimeFigureOut">
              <a:rPr lang="zh-CN" altLang="en-US" smtClean="0"/>
              <a:pPr/>
              <a:t>2017/10/30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349E9-3B03-4D73-9245-CC375AD01188}" type="slidenum">
              <a:rPr lang="zh-CN" altLang="en-US" smtClean="0"/>
              <a:pPr/>
              <a:t>‹#›</a:t>
            </a:fld>
            <a:endParaRPr lang="zh-CN" altLang="en-US"/>
          </a:p>
        </p:txBody>
      </p:sp>
    </p:spTree>
    <p:extLst>
      <p:ext uri="{BB962C8B-B14F-4D97-AF65-F5344CB8AC3E}">
        <p14:creationId xmlns:p14="http://schemas.microsoft.com/office/powerpoint/2010/main" xmlns="" val="3801438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advClick="0" advTm="2000">
        <p:fade/>
      </p:transition>
    </mc:Choice>
    <mc:Fallback>
      <p:transition spd="med" advClick="0"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9538970"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2018</a:t>
            </a:r>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年国考进入报名阶段，如何高效报考？</a:t>
            </a:r>
            <a:endParaRPr lang="en-US" altLang="zh-CN" sz="24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Freeform 12"/>
          <p:cNvSpPr/>
          <p:nvPr/>
        </p:nvSpPr>
        <p:spPr bwMode="auto">
          <a:xfrm>
            <a:off x="3904615" y="2484120"/>
            <a:ext cx="583565" cy="583565"/>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bg1">
              <a:lumMod val="50000"/>
            </a:schemeClr>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294A5A"/>
              </a:solidFill>
              <a:effectLst/>
              <a:uLnTx/>
              <a:uFillTx/>
              <a:latin typeface="Arial" pitchFamily="34" charset="0"/>
            </a:endParaRPr>
          </a:p>
        </p:txBody>
      </p:sp>
      <p:sp>
        <p:nvSpPr>
          <p:cNvPr id="19" name="Freeform 13"/>
          <p:cNvSpPr/>
          <p:nvPr/>
        </p:nvSpPr>
        <p:spPr bwMode="auto">
          <a:xfrm>
            <a:off x="7703820" y="2484120"/>
            <a:ext cx="583565" cy="583565"/>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bg1">
              <a:lumMod val="50000"/>
            </a:schemeClr>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294A5A"/>
              </a:solidFill>
              <a:effectLst/>
              <a:uLnTx/>
              <a:uFillTx/>
              <a:latin typeface="Arial" pitchFamily="34" charset="0"/>
            </a:endParaRPr>
          </a:p>
        </p:txBody>
      </p:sp>
      <p:sp>
        <p:nvSpPr>
          <p:cNvPr id="16" name="Oval 10"/>
          <p:cNvSpPr>
            <a:spLocks noChangeArrowheads="1"/>
          </p:cNvSpPr>
          <p:nvPr/>
        </p:nvSpPr>
        <p:spPr bwMode="auto">
          <a:xfrm>
            <a:off x="1288415" y="1768475"/>
            <a:ext cx="2016760" cy="2015490"/>
          </a:xfrm>
          <a:prstGeom prst="ellipse">
            <a:avLst/>
          </a:prstGeom>
          <a:solidFill>
            <a:schemeClr val="accent1"/>
          </a:solidFill>
          <a:ln>
            <a:noFill/>
          </a:ln>
          <a:effectLst>
            <a:outerShdw blurRad="254000" dist="152400" dir="2700000" algn="tl" rotWithShape="0">
              <a:prstClr val="black">
                <a:alpha val="6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294A5A"/>
              </a:solidFill>
              <a:effectLst/>
              <a:uLnTx/>
              <a:uFillTx/>
              <a:latin typeface="Arial" pitchFamily="34" charset="0"/>
            </a:endParaRPr>
          </a:p>
        </p:txBody>
      </p:sp>
      <p:sp>
        <p:nvSpPr>
          <p:cNvPr id="23" name="Freeform 20"/>
          <p:cNvSpPr>
            <a:spLocks noChangeAspect="1" noEditPoints="1"/>
          </p:cNvSpPr>
          <p:nvPr/>
        </p:nvSpPr>
        <p:spPr bwMode="auto">
          <a:xfrm>
            <a:off x="2061845" y="2049145"/>
            <a:ext cx="469900" cy="591185"/>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sz="1500">
              <a:latin typeface="+mj-ea"/>
              <a:ea typeface="+mj-ea"/>
            </a:endParaRPr>
          </a:p>
        </p:txBody>
      </p:sp>
      <p:sp>
        <p:nvSpPr>
          <p:cNvPr id="29" name="TextBox 16"/>
          <p:cNvSpPr txBox="1">
            <a:spLocks noChangeArrowheads="1"/>
          </p:cNvSpPr>
          <p:nvPr/>
        </p:nvSpPr>
        <p:spPr bwMode="auto">
          <a:xfrm>
            <a:off x="1344781" y="2701154"/>
            <a:ext cx="1840865" cy="83121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dirty="0" smtClean="0">
                <a:solidFill>
                  <a:schemeClr val="bg1"/>
                </a:solidFill>
                <a:latin typeface="微软雅黑" panose="020B0503020204020204" pitchFamily="34" charset="-122"/>
              </a:rPr>
              <a:t>教你了解国考政策</a:t>
            </a:r>
            <a:endParaRPr lang="zh-CN" altLang="en-US" sz="2400" b="1" dirty="0">
              <a:solidFill>
                <a:schemeClr val="bg1"/>
              </a:solidFill>
              <a:latin typeface="微软雅黑" panose="020B0503020204020204" pitchFamily="34" charset="-122"/>
            </a:endParaRPr>
          </a:p>
        </p:txBody>
      </p:sp>
      <p:sp>
        <p:nvSpPr>
          <p:cNvPr id="9" name="Oval 6"/>
          <p:cNvSpPr>
            <a:spLocks noChangeArrowheads="1"/>
          </p:cNvSpPr>
          <p:nvPr/>
        </p:nvSpPr>
        <p:spPr bwMode="auto">
          <a:xfrm>
            <a:off x="5088255" y="1768475"/>
            <a:ext cx="2015490" cy="2015490"/>
          </a:xfrm>
          <a:prstGeom prst="ellipse">
            <a:avLst/>
          </a:prstGeom>
          <a:solidFill>
            <a:schemeClr val="accent2"/>
          </a:solidFill>
          <a:ln>
            <a:noFill/>
          </a:ln>
          <a:effectLst>
            <a:outerShdw blurRad="254000" dist="152400" dir="2700000" algn="tl" rotWithShape="0">
              <a:prstClr val="black">
                <a:alpha val="60000"/>
              </a:prstClr>
            </a:outerShdw>
          </a:effectLst>
          <a:extLst/>
        </p:spPr>
        <p:txBody>
          <a:bodyPr vert="horz" wrap="square" lIns="91440" tIns="45720" rIns="91440" bIns="45720" numCol="1" anchor="t" anchorCtr="0" compatLnSpc="1"/>
          <a:lstStyle/>
          <a:p>
            <a:pPr fontAlgn="base">
              <a:spcBef>
                <a:spcPct val="0"/>
              </a:spcBef>
              <a:spcAft>
                <a:spcPct val="0"/>
              </a:spcAft>
              <a:buFont typeface="Arial" pitchFamily="34" charset="0"/>
              <a:buNone/>
            </a:pPr>
            <a:endParaRPr lang="zh-CN" altLang="en-US">
              <a:solidFill>
                <a:srgbClr val="294A5A"/>
              </a:solidFill>
              <a:latin typeface="Arial" pitchFamily="34" charset="0"/>
            </a:endParaRPr>
          </a:p>
        </p:txBody>
      </p:sp>
      <p:sp>
        <p:nvSpPr>
          <p:cNvPr id="25" name="Freeform 14"/>
          <p:cNvSpPr>
            <a:spLocks noChangeAspect="1" noEditPoints="1"/>
          </p:cNvSpPr>
          <p:nvPr/>
        </p:nvSpPr>
        <p:spPr bwMode="auto">
          <a:xfrm>
            <a:off x="5861050" y="2119630"/>
            <a:ext cx="469900" cy="450850"/>
          </a:xfrm>
          <a:custGeom>
            <a:avLst/>
            <a:gdLst>
              <a:gd name="T0" fmla="*/ 374 w 1200"/>
              <a:gd name="T1" fmla="*/ 247 h 1163"/>
              <a:gd name="T2" fmla="*/ 561 w 1200"/>
              <a:gd name="T3" fmla="*/ 24 h 1163"/>
              <a:gd name="T4" fmla="*/ 276 w 1200"/>
              <a:gd name="T5" fmla="*/ 307 h 1163"/>
              <a:gd name="T6" fmla="*/ 0 w 1200"/>
              <a:gd name="T7" fmla="*/ 537 h 1163"/>
              <a:gd name="T8" fmla="*/ 276 w 1200"/>
              <a:gd name="T9" fmla="*/ 307 h 1163"/>
              <a:gd name="T10" fmla="*/ 298 w 1200"/>
              <a:gd name="T11" fmla="*/ 234 h 1163"/>
              <a:gd name="T12" fmla="*/ 449 w 1200"/>
              <a:gd name="T13" fmla="*/ 0 h 1163"/>
              <a:gd name="T14" fmla="*/ 144 w 1200"/>
              <a:gd name="T15" fmla="*/ 974 h 1163"/>
              <a:gd name="T16" fmla="*/ 340 w 1200"/>
              <a:gd name="T17" fmla="*/ 1025 h 1163"/>
              <a:gd name="T18" fmla="*/ 144 w 1200"/>
              <a:gd name="T19" fmla="*/ 974 h 1163"/>
              <a:gd name="T20" fmla="*/ 561 w 1200"/>
              <a:gd name="T21" fmla="*/ 824 h 1163"/>
              <a:gd name="T22" fmla="*/ 319 w 1200"/>
              <a:gd name="T23" fmla="*/ 614 h 1163"/>
              <a:gd name="T24" fmla="*/ 276 w 1200"/>
              <a:gd name="T25" fmla="*/ 857 h 1163"/>
              <a:gd name="T26" fmla="*/ 0 w 1200"/>
              <a:gd name="T27" fmla="*/ 614 h 1163"/>
              <a:gd name="T28" fmla="*/ 276 w 1200"/>
              <a:gd name="T29" fmla="*/ 857 h 1163"/>
              <a:gd name="T30" fmla="*/ 957 w 1200"/>
              <a:gd name="T31" fmla="*/ 537 h 1163"/>
              <a:gd name="T32" fmla="*/ 1102 w 1200"/>
              <a:gd name="T33" fmla="*/ 251 h 1163"/>
              <a:gd name="T34" fmla="*/ 924 w 1200"/>
              <a:gd name="T35" fmla="*/ 857 h 1163"/>
              <a:gd name="T36" fmla="*/ 1200 w 1200"/>
              <a:gd name="T37" fmla="*/ 614 h 1163"/>
              <a:gd name="T38" fmla="*/ 924 w 1200"/>
              <a:gd name="T39" fmla="*/ 857 h 1163"/>
              <a:gd name="T40" fmla="*/ 751 w 1200"/>
              <a:gd name="T41" fmla="*/ 1163 h 1163"/>
              <a:gd name="T42" fmla="*/ 901 w 1200"/>
              <a:gd name="T43" fmla="*/ 930 h 1163"/>
              <a:gd name="T44" fmla="*/ 638 w 1200"/>
              <a:gd name="T45" fmla="*/ 263 h 1163"/>
              <a:gd name="T46" fmla="*/ 792 w 1200"/>
              <a:gd name="T47" fmla="*/ 174 h 1163"/>
              <a:gd name="T48" fmla="*/ 638 w 1200"/>
              <a:gd name="T49" fmla="*/ 824 h 1163"/>
              <a:gd name="T50" fmla="*/ 880 w 1200"/>
              <a:gd name="T51" fmla="*/ 614 h 1163"/>
              <a:gd name="T52" fmla="*/ 638 w 1200"/>
              <a:gd name="T53" fmla="*/ 824 h 1163"/>
              <a:gd name="T54" fmla="*/ 561 w 1200"/>
              <a:gd name="T55" fmla="*/ 537 h 1163"/>
              <a:gd name="T56" fmla="*/ 351 w 1200"/>
              <a:gd name="T57" fmla="*/ 321 h 1163"/>
              <a:gd name="T58" fmla="*/ 638 w 1200"/>
              <a:gd name="T59" fmla="*/ 537 h 1163"/>
              <a:gd name="T60" fmla="*/ 848 w 1200"/>
              <a:gd name="T61" fmla="*/ 321 h 1163"/>
              <a:gd name="T62" fmla="*/ 638 w 1200"/>
              <a:gd name="T63" fmla="*/ 537 h 1163"/>
              <a:gd name="T64" fmla="*/ 901 w 1200"/>
              <a:gd name="T65" fmla="*/ 233 h 1163"/>
              <a:gd name="T66" fmla="*/ 751 w 1200"/>
              <a:gd name="T67" fmla="*/ 0 h 1163"/>
              <a:gd name="T68" fmla="*/ 374 w 1200"/>
              <a:gd name="T69" fmla="*/ 916 h 1163"/>
              <a:gd name="T70" fmla="*/ 561 w 1200"/>
              <a:gd name="T71" fmla="*/ 1140 h 1163"/>
              <a:gd name="T72" fmla="*/ 374 w 1200"/>
              <a:gd name="T73" fmla="*/ 916 h 1163"/>
              <a:gd name="T74" fmla="*/ 824 w 1200"/>
              <a:gd name="T75" fmla="*/ 916 h 1163"/>
              <a:gd name="T76" fmla="*/ 638 w 1200"/>
              <a:gd name="T7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0" h="1163">
                <a:moveTo>
                  <a:pt x="407" y="174"/>
                </a:moveTo>
                <a:cubicBezTo>
                  <a:pt x="395" y="197"/>
                  <a:pt x="384" y="222"/>
                  <a:pt x="374" y="247"/>
                </a:cubicBezTo>
                <a:cubicBezTo>
                  <a:pt x="433" y="256"/>
                  <a:pt x="495" y="261"/>
                  <a:pt x="561" y="263"/>
                </a:cubicBezTo>
                <a:lnTo>
                  <a:pt x="561" y="24"/>
                </a:lnTo>
                <a:cubicBezTo>
                  <a:pt x="505" y="40"/>
                  <a:pt x="451" y="92"/>
                  <a:pt x="407" y="174"/>
                </a:cubicBezTo>
                <a:close/>
                <a:moveTo>
                  <a:pt x="276" y="307"/>
                </a:moveTo>
                <a:cubicBezTo>
                  <a:pt x="210" y="292"/>
                  <a:pt x="150" y="274"/>
                  <a:pt x="97" y="252"/>
                </a:cubicBezTo>
                <a:cubicBezTo>
                  <a:pt x="42" y="335"/>
                  <a:pt x="8" y="432"/>
                  <a:pt x="0" y="537"/>
                </a:cubicBezTo>
                <a:lnTo>
                  <a:pt x="243" y="537"/>
                </a:lnTo>
                <a:cubicBezTo>
                  <a:pt x="245" y="457"/>
                  <a:pt x="257" y="378"/>
                  <a:pt x="276" y="307"/>
                </a:cubicBezTo>
                <a:close/>
                <a:moveTo>
                  <a:pt x="144" y="189"/>
                </a:moveTo>
                <a:cubicBezTo>
                  <a:pt x="190" y="207"/>
                  <a:pt x="241" y="222"/>
                  <a:pt x="298" y="234"/>
                </a:cubicBezTo>
                <a:cubicBezTo>
                  <a:pt x="310" y="200"/>
                  <a:pt x="324" y="168"/>
                  <a:pt x="340" y="138"/>
                </a:cubicBezTo>
                <a:cubicBezTo>
                  <a:pt x="371" y="79"/>
                  <a:pt x="408" y="33"/>
                  <a:pt x="449" y="0"/>
                </a:cubicBezTo>
                <a:cubicBezTo>
                  <a:pt x="328" y="31"/>
                  <a:pt x="223" y="98"/>
                  <a:pt x="144" y="189"/>
                </a:cubicBezTo>
                <a:close/>
                <a:moveTo>
                  <a:pt x="144" y="974"/>
                </a:moveTo>
                <a:cubicBezTo>
                  <a:pt x="223" y="1065"/>
                  <a:pt x="328" y="1132"/>
                  <a:pt x="449" y="1163"/>
                </a:cubicBezTo>
                <a:cubicBezTo>
                  <a:pt x="408" y="1130"/>
                  <a:pt x="371" y="1084"/>
                  <a:pt x="340" y="1025"/>
                </a:cubicBezTo>
                <a:cubicBezTo>
                  <a:pt x="324" y="996"/>
                  <a:pt x="310" y="964"/>
                  <a:pt x="298" y="930"/>
                </a:cubicBezTo>
                <a:cubicBezTo>
                  <a:pt x="241" y="942"/>
                  <a:pt x="190" y="957"/>
                  <a:pt x="144" y="974"/>
                </a:cubicBezTo>
                <a:close/>
                <a:moveTo>
                  <a:pt x="351" y="843"/>
                </a:moveTo>
                <a:cubicBezTo>
                  <a:pt x="417" y="832"/>
                  <a:pt x="488" y="826"/>
                  <a:pt x="561" y="824"/>
                </a:cubicBezTo>
                <a:lnTo>
                  <a:pt x="561" y="614"/>
                </a:lnTo>
                <a:lnTo>
                  <a:pt x="319" y="614"/>
                </a:lnTo>
                <a:cubicBezTo>
                  <a:pt x="321" y="695"/>
                  <a:pt x="332" y="772"/>
                  <a:pt x="351" y="843"/>
                </a:cubicBezTo>
                <a:close/>
                <a:moveTo>
                  <a:pt x="276" y="857"/>
                </a:moveTo>
                <a:cubicBezTo>
                  <a:pt x="256" y="782"/>
                  <a:pt x="244" y="699"/>
                  <a:pt x="242" y="614"/>
                </a:cubicBezTo>
                <a:lnTo>
                  <a:pt x="0" y="614"/>
                </a:lnTo>
                <a:cubicBezTo>
                  <a:pt x="5" y="724"/>
                  <a:pt x="40" y="825"/>
                  <a:pt x="97" y="912"/>
                </a:cubicBezTo>
                <a:cubicBezTo>
                  <a:pt x="150" y="890"/>
                  <a:pt x="210" y="871"/>
                  <a:pt x="276" y="857"/>
                </a:cubicBezTo>
                <a:close/>
                <a:moveTo>
                  <a:pt x="924" y="307"/>
                </a:moveTo>
                <a:cubicBezTo>
                  <a:pt x="942" y="378"/>
                  <a:pt x="954" y="457"/>
                  <a:pt x="957" y="537"/>
                </a:cubicBezTo>
                <a:lnTo>
                  <a:pt x="1199" y="537"/>
                </a:lnTo>
                <a:cubicBezTo>
                  <a:pt x="1191" y="432"/>
                  <a:pt x="1157" y="335"/>
                  <a:pt x="1102" y="251"/>
                </a:cubicBezTo>
                <a:cubicBezTo>
                  <a:pt x="1048" y="274"/>
                  <a:pt x="988" y="293"/>
                  <a:pt x="924" y="307"/>
                </a:cubicBezTo>
                <a:close/>
                <a:moveTo>
                  <a:pt x="924" y="857"/>
                </a:moveTo>
                <a:cubicBezTo>
                  <a:pt x="989" y="871"/>
                  <a:pt x="1048" y="890"/>
                  <a:pt x="1102" y="912"/>
                </a:cubicBezTo>
                <a:cubicBezTo>
                  <a:pt x="1159" y="826"/>
                  <a:pt x="1194" y="724"/>
                  <a:pt x="1200" y="614"/>
                </a:cubicBezTo>
                <a:lnTo>
                  <a:pt x="957" y="614"/>
                </a:lnTo>
                <a:cubicBezTo>
                  <a:pt x="955" y="701"/>
                  <a:pt x="943" y="783"/>
                  <a:pt x="924" y="857"/>
                </a:cubicBezTo>
                <a:close/>
                <a:moveTo>
                  <a:pt x="901" y="930"/>
                </a:moveTo>
                <a:cubicBezTo>
                  <a:pt x="865" y="1032"/>
                  <a:pt x="813" y="1113"/>
                  <a:pt x="751" y="1163"/>
                </a:cubicBezTo>
                <a:cubicBezTo>
                  <a:pt x="870" y="1133"/>
                  <a:pt x="975" y="1066"/>
                  <a:pt x="1053" y="976"/>
                </a:cubicBezTo>
                <a:cubicBezTo>
                  <a:pt x="1007" y="958"/>
                  <a:pt x="956" y="942"/>
                  <a:pt x="901" y="930"/>
                </a:cubicBezTo>
                <a:close/>
                <a:moveTo>
                  <a:pt x="638" y="24"/>
                </a:moveTo>
                <a:lnTo>
                  <a:pt x="638" y="263"/>
                </a:lnTo>
                <a:cubicBezTo>
                  <a:pt x="702" y="261"/>
                  <a:pt x="765" y="256"/>
                  <a:pt x="824" y="247"/>
                </a:cubicBezTo>
                <a:cubicBezTo>
                  <a:pt x="815" y="221"/>
                  <a:pt x="804" y="197"/>
                  <a:pt x="792" y="174"/>
                </a:cubicBezTo>
                <a:cubicBezTo>
                  <a:pt x="748" y="92"/>
                  <a:pt x="694" y="40"/>
                  <a:pt x="638" y="24"/>
                </a:cubicBezTo>
                <a:close/>
                <a:moveTo>
                  <a:pt x="638" y="824"/>
                </a:moveTo>
                <a:cubicBezTo>
                  <a:pt x="710" y="826"/>
                  <a:pt x="781" y="832"/>
                  <a:pt x="848" y="843"/>
                </a:cubicBezTo>
                <a:cubicBezTo>
                  <a:pt x="866" y="773"/>
                  <a:pt x="878" y="696"/>
                  <a:pt x="880" y="614"/>
                </a:cubicBezTo>
                <a:lnTo>
                  <a:pt x="638" y="614"/>
                </a:lnTo>
                <a:lnTo>
                  <a:pt x="638" y="824"/>
                </a:lnTo>
                <a:close/>
                <a:moveTo>
                  <a:pt x="319" y="537"/>
                </a:moveTo>
                <a:lnTo>
                  <a:pt x="561" y="537"/>
                </a:lnTo>
                <a:lnTo>
                  <a:pt x="561" y="339"/>
                </a:lnTo>
                <a:cubicBezTo>
                  <a:pt x="488" y="338"/>
                  <a:pt x="417" y="331"/>
                  <a:pt x="351" y="321"/>
                </a:cubicBezTo>
                <a:cubicBezTo>
                  <a:pt x="333" y="388"/>
                  <a:pt x="322" y="461"/>
                  <a:pt x="319" y="537"/>
                </a:cubicBezTo>
                <a:close/>
                <a:moveTo>
                  <a:pt x="638" y="537"/>
                </a:moveTo>
                <a:lnTo>
                  <a:pt x="880" y="537"/>
                </a:lnTo>
                <a:cubicBezTo>
                  <a:pt x="877" y="461"/>
                  <a:pt x="866" y="388"/>
                  <a:pt x="848" y="321"/>
                </a:cubicBezTo>
                <a:cubicBezTo>
                  <a:pt x="781" y="331"/>
                  <a:pt x="710" y="338"/>
                  <a:pt x="638" y="339"/>
                </a:cubicBezTo>
                <a:lnTo>
                  <a:pt x="638" y="537"/>
                </a:lnTo>
                <a:close/>
                <a:moveTo>
                  <a:pt x="859" y="138"/>
                </a:moveTo>
                <a:cubicBezTo>
                  <a:pt x="875" y="168"/>
                  <a:pt x="889" y="200"/>
                  <a:pt x="901" y="233"/>
                </a:cubicBezTo>
                <a:cubicBezTo>
                  <a:pt x="956" y="222"/>
                  <a:pt x="1006" y="206"/>
                  <a:pt x="1054" y="188"/>
                </a:cubicBezTo>
                <a:cubicBezTo>
                  <a:pt x="975" y="97"/>
                  <a:pt x="870" y="31"/>
                  <a:pt x="751" y="0"/>
                </a:cubicBezTo>
                <a:cubicBezTo>
                  <a:pt x="791" y="33"/>
                  <a:pt x="828" y="79"/>
                  <a:pt x="859" y="138"/>
                </a:cubicBezTo>
                <a:close/>
                <a:moveTo>
                  <a:pt x="374" y="916"/>
                </a:moveTo>
                <a:cubicBezTo>
                  <a:pt x="384" y="942"/>
                  <a:pt x="395" y="966"/>
                  <a:pt x="407" y="989"/>
                </a:cubicBezTo>
                <a:cubicBezTo>
                  <a:pt x="451" y="1071"/>
                  <a:pt x="505" y="1123"/>
                  <a:pt x="561" y="1140"/>
                </a:cubicBezTo>
                <a:lnTo>
                  <a:pt x="561" y="901"/>
                </a:lnTo>
                <a:cubicBezTo>
                  <a:pt x="495" y="902"/>
                  <a:pt x="433" y="908"/>
                  <a:pt x="374" y="916"/>
                </a:cubicBezTo>
                <a:close/>
                <a:moveTo>
                  <a:pt x="638" y="1140"/>
                </a:moveTo>
                <a:cubicBezTo>
                  <a:pt x="713" y="1118"/>
                  <a:pt x="780" y="1034"/>
                  <a:pt x="824" y="916"/>
                </a:cubicBezTo>
                <a:cubicBezTo>
                  <a:pt x="765" y="908"/>
                  <a:pt x="702" y="902"/>
                  <a:pt x="638" y="901"/>
                </a:cubicBezTo>
                <a:lnTo>
                  <a:pt x="638" y="114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3" name="TextBox 16"/>
          <p:cNvSpPr txBox="1">
            <a:spLocks noChangeArrowheads="1"/>
          </p:cNvSpPr>
          <p:nvPr/>
        </p:nvSpPr>
        <p:spPr bwMode="auto">
          <a:xfrm>
            <a:off x="5143351" y="2637356"/>
            <a:ext cx="1840865" cy="83121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dirty="0" smtClean="0">
                <a:solidFill>
                  <a:schemeClr val="bg1"/>
                </a:solidFill>
                <a:latin typeface="微软雅黑" panose="020B0503020204020204" pitchFamily="34" charset="-122"/>
              </a:rPr>
              <a:t>教你如何选择职位</a:t>
            </a:r>
            <a:endParaRPr lang="zh-CN" altLang="en-US" sz="2400" b="1" dirty="0">
              <a:solidFill>
                <a:schemeClr val="bg1"/>
              </a:solidFill>
              <a:latin typeface="微软雅黑" panose="020B0503020204020204" pitchFamily="34" charset="-122"/>
            </a:endParaRPr>
          </a:p>
        </p:txBody>
      </p:sp>
      <p:sp>
        <p:nvSpPr>
          <p:cNvPr id="13" name="Oval 8"/>
          <p:cNvSpPr>
            <a:spLocks noChangeArrowheads="1"/>
          </p:cNvSpPr>
          <p:nvPr/>
        </p:nvSpPr>
        <p:spPr bwMode="auto">
          <a:xfrm>
            <a:off x="8886825" y="1768475"/>
            <a:ext cx="2016760" cy="2015490"/>
          </a:xfrm>
          <a:prstGeom prst="ellipse">
            <a:avLst/>
          </a:prstGeom>
          <a:solidFill>
            <a:schemeClr val="accent3"/>
          </a:solidFill>
          <a:ln>
            <a:noFill/>
          </a:ln>
          <a:effectLst>
            <a:outerShdw blurRad="254000" dist="152400" dir="2700000" algn="tl" rotWithShape="0">
              <a:prstClr val="black">
                <a:alpha val="60000"/>
              </a:prstClr>
            </a:outerShdw>
          </a:effectLst>
          <a:extLst/>
        </p:spPr>
        <p:txBody>
          <a:bodyPr vert="horz" wrap="square" lIns="91440" tIns="45720" rIns="91440" bIns="45720" numCol="1" anchor="t" anchorCtr="0" compatLnSpc="1"/>
          <a:lstStyle/>
          <a:p>
            <a:pPr fontAlgn="base">
              <a:spcBef>
                <a:spcPct val="0"/>
              </a:spcBef>
              <a:spcAft>
                <a:spcPct val="0"/>
              </a:spcAft>
              <a:buFont typeface="Arial" pitchFamily="34" charset="0"/>
              <a:buNone/>
            </a:pPr>
            <a:endParaRPr lang="zh-CN" altLang="en-US">
              <a:solidFill>
                <a:srgbClr val="294A5A"/>
              </a:solidFill>
              <a:latin typeface="Arial" pitchFamily="34" charset="0"/>
            </a:endParaRPr>
          </a:p>
        </p:txBody>
      </p:sp>
      <p:sp>
        <p:nvSpPr>
          <p:cNvPr id="24" name="Freeform 161"/>
          <p:cNvSpPr>
            <a:spLocks noChangeAspect="1" noEditPoints="1"/>
          </p:cNvSpPr>
          <p:nvPr/>
        </p:nvSpPr>
        <p:spPr bwMode="auto">
          <a:xfrm>
            <a:off x="9660255" y="2139950"/>
            <a:ext cx="469900" cy="410210"/>
          </a:xfrm>
          <a:custGeom>
            <a:avLst/>
            <a:gdLst>
              <a:gd name="T0" fmla="*/ 1236 w 1314"/>
              <a:gd name="T1" fmla="*/ 721 h 1145"/>
              <a:gd name="T2" fmla="*/ 1185 w 1314"/>
              <a:gd name="T3" fmla="*/ 700 h 1145"/>
              <a:gd name="T4" fmla="*/ 657 w 1314"/>
              <a:gd name="T5" fmla="*/ 171 h 1145"/>
              <a:gd name="T6" fmla="*/ 129 w 1314"/>
              <a:gd name="T7" fmla="*/ 700 h 1145"/>
              <a:gd name="T8" fmla="*/ 28 w 1314"/>
              <a:gd name="T9" fmla="*/ 700 h 1145"/>
              <a:gd name="T10" fmla="*/ 28 w 1314"/>
              <a:gd name="T11" fmla="*/ 599 h 1145"/>
              <a:gd name="T12" fmla="*/ 607 w 1314"/>
              <a:gd name="T13" fmla="*/ 20 h 1145"/>
              <a:gd name="T14" fmla="*/ 655 w 1314"/>
              <a:gd name="T15" fmla="*/ 0 h 1145"/>
              <a:gd name="T16" fmla="*/ 659 w 1314"/>
              <a:gd name="T17" fmla="*/ 0 h 1145"/>
              <a:gd name="T18" fmla="*/ 708 w 1314"/>
              <a:gd name="T19" fmla="*/ 20 h 1145"/>
              <a:gd name="T20" fmla="*/ 1286 w 1314"/>
              <a:gd name="T21" fmla="*/ 599 h 1145"/>
              <a:gd name="T22" fmla="*/ 1286 w 1314"/>
              <a:gd name="T23" fmla="*/ 700 h 1145"/>
              <a:gd name="T24" fmla="*/ 1236 w 1314"/>
              <a:gd name="T25" fmla="*/ 721 h 1145"/>
              <a:gd name="T26" fmla="*/ 657 w 1314"/>
              <a:gd name="T27" fmla="*/ 300 h 1145"/>
              <a:gd name="T28" fmla="*/ 175 w 1314"/>
              <a:gd name="T29" fmla="*/ 784 h 1145"/>
              <a:gd name="T30" fmla="*/ 175 w 1314"/>
              <a:gd name="T31" fmla="*/ 1046 h 1145"/>
              <a:gd name="T32" fmla="*/ 274 w 1314"/>
              <a:gd name="T33" fmla="*/ 1145 h 1145"/>
              <a:gd name="T34" fmla="*/ 1041 w 1314"/>
              <a:gd name="T35" fmla="*/ 1145 h 1145"/>
              <a:gd name="T36" fmla="*/ 1140 w 1314"/>
              <a:gd name="T37" fmla="*/ 1046 h 1145"/>
              <a:gd name="T38" fmla="*/ 1140 w 1314"/>
              <a:gd name="T39" fmla="*/ 784 h 1145"/>
              <a:gd name="T40" fmla="*/ 657 w 1314"/>
              <a:gd name="T41" fmla="*/ 300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4" h="1145">
                <a:moveTo>
                  <a:pt x="1236" y="721"/>
                </a:moveTo>
                <a:cubicBezTo>
                  <a:pt x="1218" y="721"/>
                  <a:pt x="1199" y="714"/>
                  <a:pt x="1185" y="700"/>
                </a:cubicBezTo>
                <a:lnTo>
                  <a:pt x="657" y="171"/>
                </a:lnTo>
                <a:lnTo>
                  <a:pt x="129" y="700"/>
                </a:lnTo>
                <a:cubicBezTo>
                  <a:pt x="101" y="728"/>
                  <a:pt x="56" y="728"/>
                  <a:pt x="28" y="700"/>
                </a:cubicBezTo>
                <a:cubicBezTo>
                  <a:pt x="0" y="672"/>
                  <a:pt x="0" y="627"/>
                  <a:pt x="28" y="599"/>
                </a:cubicBezTo>
                <a:lnTo>
                  <a:pt x="607" y="20"/>
                </a:lnTo>
                <a:cubicBezTo>
                  <a:pt x="620" y="7"/>
                  <a:pt x="637" y="1"/>
                  <a:pt x="655" y="0"/>
                </a:cubicBezTo>
                <a:lnTo>
                  <a:pt x="659" y="0"/>
                </a:lnTo>
                <a:cubicBezTo>
                  <a:pt x="677" y="1"/>
                  <a:pt x="695" y="7"/>
                  <a:pt x="708" y="20"/>
                </a:cubicBezTo>
                <a:lnTo>
                  <a:pt x="1286" y="599"/>
                </a:lnTo>
                <a:cubicBezTo>
                  <a:pt x="1314" y="627"/>
                  <a:pt x="1314" y="672"/>
                  <a:pt x="1286" y="700"/>
                </a:cubicBezTo>
                <a:cubicBezTo>
                  <a:pt x="1272" y="714"/>
                  <a:pt x="1254" y="721"/>
                  <a:pt x="1236" y="721"/>
                </a:cubicBezTo>
                <a:close/>
                <a:moveTo>
                  <a:pt x="657" y="300"/>
                </a:moveTo>
                <a:lnTo>
                  <a:pt x="175" y="784"/>
                </a:lnTo>
                <a:lnTo>
                  <a:pt x="175" y="1046"/>
                </a:lnTo>
                <a:cubicBezTo>
                  <a:pt x="175" y="1100"/>
                  <a:pt x="219" y="1145"/>
                  <a:pt x="274" y="1145"/>
                </a:cubicBezTo>
                <a:lnTo>
                  <a:pt x="1041" y="1145"/>
                </a:lnTo>
                <a:cubicBezTo>
                  <a:pt x="1096" y="1145"/>
                  <a:pt x="1140" y="1100"/>
                  <a:pt x="1140" y="1046"/>
                </a:cubicBezTo>
                <a:lnTo>
                  <a:pt x="1140" y="784"/>
                </a:lnTo>
                <a:lnTo>
                  <a:pt x="657" y="30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4" name="TextBox 16"/>
          <p:cNvSpPr txBox="1">
            <a:spLocks noChangeArrowheads="1"/>
          </p:cNvSpPr>
          <p:nvPr/>
        </p:nvSpPr>
        <p:spPr bwMode="auto">
          <a:xfrm>
            <a:off x="8963822" y="2626723"/>
            <a:ext cx="1840865" cy="83121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dirty="0" smtClean="0">
                <a:solidFill>
                  <a:schemeClr val="bg1"/>
                </a:solidFill>
                <a:latin typeface="微软雅黑" panose="020B0503020204020204" pitchFamily="34" charset="-122"/>
              </a:rPr>
              <a:t>教你如何正确报名</a:t>
            </a:r>
            <a:endParaRPr lang="zh-CN" altLang="en-US" sz="2400" b="1" dirty="0">
              <a:solidFill>
                <a:schemeClr val="bg1"/>
              </a:solidFill>
              <a:latin typeface="微软雅黑" panose="020B0503020204020204" pitchFamily="34" charset="-122"/>
            </a:endParaRPr>
          </a:p>
        </p:txBody>
      </p:sp>
      <p:sp>
        <p:nvSpPr>
          <p:cNvPr id="22" name="矩形 21"/>
          <p:cNvSpPr/>
          <p:nvPr/>
        </p:nvSpPr>
        <p:spPr>
          <a:xfrm>
            <a:off x="625229" y="3996690"/>
            <a:ext cx="3637280" cy="1815882"/>
          </a:xfrm>
          <a:prstGeom prst="rect">
            <a:avLst/>
          </a:prstGeom>
        </p:spPr>
        <p:txBody>
          <a:bodyPr wrap="square">
            <a:spAutoFit/>
          </a:bodyPr>
          <a:lstStyle/>
          <a:p>
            <a:r>
              <a:rPr lang="zh-CN" altLang="en-US" sz="1600" b="1" dirty="0" smtClean="0">
                <a:latin typeface="微软雅黑" panose="020B0503020204020204" pitchFamily="34" charset="-122"/>
                <a:ea typeface="微软雅黑" panose="020B0503020204020204" pitchFamily="34" charset="-122"/>
              </a:rPr>
              <a:t>了解应该重视的国考相关文件？</a:t>
            </a:r>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了解国考报名的基本报考条件有哪些？</a:t>
            </a:r>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了解你自己是否可以报名国考？</a:t>
            </a:r>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了解报名时间、考试时间、报名方式？</a:t>
            </a:r>
            <a:endParaRPr lang="zh-CN" altLang="en-US" sz="1600" b="1" dirty="0">
              <a:latin typeface="微软雅黑" panose="020B0503020204020204" pitchFamily="34" charset="-122"/>
              <a:ea typeface="微软雅黑" panose="020B0503020204020204" pitchFamily="34" charset="-122"/>
            </a:endParaRPr>
          </a:p>
        </p:txBody>
      </p:sp>
      <p:sp>
        <p:nvSpPr>
          <p:cNvPr id="38" name="TextBox 64"/>
          <p:cNvSpPr>
            <a:spLocks noChangeArrowheads="1"/>
          </p:cNvSpPr>
          <p:nvPr/>
        </p:nvSpPr>
        <p:spPr bwMode="auto">
          <a:xfrm>
            <a:off x="3045194" y="860950"/>
            <a:ext cx="5416868" cy="46166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zh-CN" altLang="en-US" sz="24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直播课内容介绍：</a:t>
            </a:r>
            <a:r>
              <a:rPr lang="zh-CN" altLang="en-US" sz="2400" b="1" dirty="0" smtClean="0">
                <a:solidFill>
                  <a:srgbClr val="FFC000"/>
                </a:solidFill>
                <a:latin typeface="微软雅黑" panose="020B0503020204020204" pitchFamily="34" charset="-122"/>
                <a:ea typeface="微软雅黑" panose="020B0503020204020204" pitchFamily="34" charset="-122"/>
                <a:sym typeface="方正兰亭黑_GBK" panose="02000000000000000000" pitchFamily="2" charset="-122"/>
              </a:rPr>
              <a:t>手把手教你如何报考</a:t>
            </a:r>
            <a:endParaRPr lang="en-US" altLang="zh-CN" sz="2400" b="1" dirty="0">
              <a:solidFill>
                <a:srgbClr val="FFC000"/>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9" name="矩形 38"/>
          <p:cNvSpPr/>
          <p:nvPr/>
        </p:nvSpPr>
        <p:spPr>
          <a:xfrm>
            <a:off x="4381850" y="3996690"/>
            <a:ext cx="4128770" cy="2308324"/>
          </a:xfrm>
          <a:prstGeom prst="rect">
            <a:avLst/>
          </a:prstGeom>
        </p:spPr>
        <p:txBody>
          <a:bodyPr wrap="square">
            <a:spAutoFit/>
          </a:bodyPr>
          <a:lstStyle/>
          <a:p>
            <a:r>
              <a:rPr lang="zh-CN" altLang="en-US" sz="1600" b="1" dirty="0" smtClean="0">
                <a:latin typeface="微软雅黑" panose="020B0503020204020204" pitchFamily="34" charset="-122"/>
                <a:ea typeface="微软雅黑" panose="020B0503020204020204" pitchFamily="34" charset="-122"/>
              </a:rPr>
              <a:t>了解国考职位表在哪里下载？</a:t>
            </a:r>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了解国考职位表包含哪些内容？</a:t>
            </a:r>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了解国考职位表中应注意的细节问题？</a:t>
            </a:r>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教你如何妙用专业目录查找对口职位？</a:t>
            </a:r>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我的专业无法报考怎么办？</a:t>
            </a:r>
            <a:endParaRPr lang="en-US" altLang="zh-CN" sz="1600" b="1" dirty="0" smtClean="0">
              <a:latin typeface="微软雅黑" panose="020B0503020204020204" pitchFamily="34" charset="-122"/>
              <a:ea typeface="微软雅黑" panose="020B0503020204020204" pitchFamily="34" charset="-122"/>
            </a:endParaRPr>
          </a:p>
        </p:txBody>
      </p:sp>
      <p:sp>
        <p:nvSpPr>
          <p:cNvPr id="40" name="矩形 39"/>
          <p:cNvSpPr/>
          <p:nvPr/>
        </p:nvSpPr>
        <p:spPr>
          <a:xfrm>
            <a:off x="8770619" y="3997325"/>
            <a:ext cx="3095315" cy="1815882"/>
          </a:xfrm>
          <a:prstGeom prst="rect">
            <a:avLst/>
          </a:prstGeom>
        </p:spPr>
        <p:txBody>
          <a:bodyPr wrap="square">
            <a:spAutoFit/>
          </a:bodyPr>
          <a:lstStyle/>
          <a:p>
            <a:r>
              <a:rPr lang="zh-CN" altLang="en-US" sz="1600" b="1" dirty="0" smtClean="0">
                <a:latin typeface="微软雅黑" panose="020B0503020204020204" pitchFamily="34" charset="-122"/>
                <a:ea typeface="微软雅黑" panose="020B0503020204020204" pitchFamily="34" charset="-122"/>
              </a:rPr>
              <a:t>了解国考报名系统正确使用流程？</a:t>
            </a:r>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了解国考的报名入口在哪里？</a:t>
            </a:r>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了解报名系统如何填报详细信息？</a:t>
            </a:r>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报名</a:t>
            </a:r>
            <a:r>
              <a:rPr lang="en-US" altLang="zh-CN" sz="1600" b="1" dirty="0" smtClean="0">
                <a:latin typeface="微软雅黑" panose="020B0503020204020204" pitchFamily="34" charset="-122"/>
                <a:ea typeface="微软雅黑" panose="020B0503020204020204" pitchFamily="34" charset="-122"/>
              </a:rPr>
              <a:t>10</a:t>
            </a:r>
            <a:r>
              <a:rPr lang="zh-CN" altLang="en-US" sz="1600" b="1" dirty="0" smtClean="0">
                <a:latin typeface="微软雅黑" panose="020B0503020204020204" pitchFamily="34" charset="-122"/>
                <a:ea typeface="微软雅黑" panose="020B0503020204020204" pitchFamily="34" charset="-122"/>
              </a:rPr>
              <a:t>天，哪天报名最佳？</a:t>
            </a:r>
            <a:endParaRPr lang="zh-CN" altLang="en-US" sz="1600" b="1" dirty="0">
              <a:latin typeface="微软雅黑" panose="020B0503020204020204" pitchFamily="34" charset="-122"/>
              <a:ea typeface="微软雅黑" panose="020B0503020204020204" pitchFamily="34" charset="-122"/>
            </a:endParaRPr>
          </a:p>
        </p:txBody>
      </p:sp>
      <p:sp>
        <p:nvSpPr>
          <p:cNvPr id="30" name="TextBox 64"/>
          <p:cNvSpPr>
            <a:spLocks noChangeArrowheads="1"/>
          </p:cNvSpPr>
          <p:nvPr/>
        </p:nvSpPr>
        <p:spPr bwMode="auto">
          <a:xfrm>
            <a:off x="2797570" y="1376756"/>
            <a:ext cx="6042039" cy="338554"/>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zh-CN" altLang="en-US" sz="1600" b="1" dirty="0" smtClean="0">
                <a:latin typeface="微软雅黑" panose="020B0503020204020204" pitchFamily="34" charset="-122"/>
                <a:ea typeface="微软雅黑" panose="020B0503020204020204" pitchFamily="34" charset="-122"/>
                <a:sym typeface="方正兰亭黑_GBK" panose="02000000000000000000" pitchFamily="2" charset="-122"/>
              </a:rPr>
              <a:t>歪歪频道号：</a:t>
            </a:r>
            <a:r>
              <a:rPr lang="en-US" altLang="zh-CN" sz="16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35424455</a:t>
            </a:r>
            <a:r>
              <a:rPr lang="zh-CN" altLang="en-US" sz="16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  </a:t>
            </a:r>
            <a:r>
              <a:rPr lang="zh-CN" altLang="en-US" sz="1600" b="1" dirty="0" smtClean="0">
                <a:latin typeface="微软雅黑" panose="020B0503020204020204" pitchFamily="34" charset="-122"/>
                <a:ea typeface="微软雅黑" panose="020B0503020204020204" pitchFamily="34" charset="-122"/>
                <a:sym typeface="方正兰亭黑_GBK" panose="02000000000000000000" pitchFamily="2" charset="-122"/>
              </a:rPr>
              <a:t>直播时间：</a:t>
            </a:r>
            <a:r>
              <a:rPr lang="en-US" altLang="zh-CN" sz="16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10</a:t>
            </a:r>
            <a:r>
              <a:rPr lang="zh-CN" altLang="en-US" sz="16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月</a:t>
            </a:r>
            <a:r>
              <a:rPr lang="en-US" altLang="zh-CN" sz="16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30</a:t>
            </a:r>
            <a:r>
              <a:rPr lang="zh-CN" altLang="en-US" sz="16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日晚</a:t>
            </a:r>
            <a:r>
              <a:rPr lang="en-US" altLang="zh-CN" sz="16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19</a:t>
            </a:r>
            <a:r>
              <a:rPr lang="zh-CN" altLang="en-US" sz="16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点</a:t>
            </a:r>
            <a:r>
              <a:rPr lang="en-US" altLang="zh-CN" sz="16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30-21</a:t>
            </a:r>
            <a:r>
              <a:rPr lang="zh-CN" altLang="en-US" sz="16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点</a:t>
            </a:r>
            <a:endParaRPr lang="en-US" altLang="zh-CN" sz="1600" b="1" dirty="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Tree>
    <p:extLst>
      <p:ext uri="{BB962C8B-B14F-4D97-AF65-F5344CB8AC3E}">
        <p14:creationId xmlns:p14="http://schemas.microsoft.com/office/powerpoint/2010/main" xmlns="" val="2822647155"/>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8"/>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par>
                          <p:cTn id="26" fill="hold">
                            <p:stCondLst>
                              <p:cond delay="1500"/>
                            </p:stCondLst>
                            <p:childTnLst>
                              <p:par>
                                <p:cTn id="27" presetID="5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Scale>
                                      <p:cBhvr>
                                        <p:cTn id="29" dur="750" decel="50000" fill="hold">
                                          <p:stCondLst>
                                            <p:cond delay="0"/>
                                          </p:stCondLst>
                                        </p:cTn>
                                        <p:tgtEl>
                                          <p:spTgt spid="16"/>
                                        </p:tgtEl>
                                      </p:cBhvr>
                                      <p:from x="250000" y="250000"/>
                                      <p:to x="100000" y="100000"/>
                                    </p:animScale>
                                    <p:animMotion origin="layout" path="M -0.46729 0.92870 C -0.37510 0.885 -0.02541 0.75268 0.09072 0.66601 C 0.20739 0.57935 0.21640 0.50379 0.23166 0.40814 C 0.24697 0.3125 0.22109 0.15963 0.18255 0.09138 C 0.14401 0.02324 0.03791 0 0 0 " pathEditMode="relative" rAng="0" ptsTypes="">
                                      <p:cBhvr>
                                        <p:cTn id="30" dur="750" decel="50000" fill="hold">
                                          <p:stCondLst>
                                            <p:cond delay="0"/>
                                          </p:stCondLst>
                                        </p:cTn>
                                        <p:tgtEl>
                                          <p:spTgt spid="16"/>
                                        </p:tgtEl>
                                        <p:attrNameLst>
                                          <p:attrName>ppt_x</p:attrName>
                                          <p:attrName>ppt_y</p:attrName>
                                        </p:attrNameLst>
                                      </p:cBhvr>
                                      <p:rCtr x="0" y="0"/>
                                    </p:animMotion>
                                    <p:animEffect transition="in" filter="fade">
                                      <p:cBhvr>
                                        <p:cTn id="31" dur="750"/>
                                        <p:tgtEl>
                                          <p:spTgt spid="16"/>
                                        </p:tgtEl>
                                      </p:cBhvr>
                                    </p:animEffect>
                                  </p:childTnLst>
                                </p:cTn>
                              </p:par>
                              <p:par>
                                <p:cTn id="32" presetID="52" presetClass="entr" presetSubtype="0" fill="hold" grpId="0" nodeType="withEffect">
                                  <p:stCondLst>
                                    <p:cond delay="300"/>
                                  </p:stCondLst>
                                  <p:childTnLst>
                                    <p:set>
                                      <p:cBhvr>
                                        <p:cTn id="33" dur="1" fill="hold">
                                          <p:stCondLst>
                                            <p:cond delay="0"/>
                                          </p:stCondLst>
                                        </p:cTn>
                                        <p:tgtEl>
                                          <p:spTgt spid="9"/>
                                        </p:tgtEl>
                                        <p:attrNameLst>
                                          <p:attrName>style.visibility</p:attrName>
                                        </p:attrNameLst>
                                      </p:cBhvr>
                                      <p:to>
                                        <p:strVal val="visible"/>
                                      </p:to>
                                    </p:set>
                                    <p:animScale>
                                      <p:cBhvr>
                                        <p:cTn id="34" dur="750" decel="50000" fill="hold">
                                          <p:stCondLst>
                                            <p:cond delay="0"/>
                                          </p:stCondLst>
                                        </p:cTn>
                                        <p:tgtEl>
                                          <p:spTgt spid="9"/>
                                        </p:tgtEl>
                                      </p:cBhvr>
                                      <p:from x="250000" y="250000"/>
                                      <p:to x="100000" y="100000"/>
                                    </p:animScale>
                                    <p:animMotion origin="layout" path="M -0.46729 0.92870 C -0.37510 0.885 -0.02541 0.75268 0.09072 0.66601 C 0.20739 0.57935 0.21640 0.50379 0.23166 0.40814 C 0.24697 0.3125 0.22109 0.15963 0.18255 0.09138 C 0.14401 0.02324 0.03791 0 0 0 " pathEditMode="relative" rAng="0" ptsTypes="">
                                      <p:cBhvr>
                                        <p:cTn id="35" dur="750" decel="50000" fill="hold">
                                          <p:stCondLst>
                                            <p:cond delay="0"/>
                                          </p:stCondLst>
                                        </p:cTn>
                                        <p:tgtEl>
                                          <p:spTgt spid="9"/>
                                        </p:tgtEl>
                                        <p:attrNameLst>
                                          <p:attrName>ppt_x</p:attrName>
                                          <p:attrName>ppt_y</p:attrName>
                                        </p:attrNameLst>
                                      </p:cBhvr>
                                      <p:rCtr x="0" y="0"/>
                                    </p:animMotion>
                                    <p:animEffect transition="in" filter="fade">
                                      <p:cBhvr>
                                        <p:cTn id="36" dur="750"/>
                                        <p:tgtEl>
                                          <p:spTgt spid="9"/>
                                        </p:tgtEl>
                                      </p:cBhvr>
                                    </p:animEffect>
                                  </p:childTnLst>
                                </p:cTn>
                              </p:par>
                              <p:par>
                                <p:cTn id="37" presetID="52" presetClass="entr" presetSubtype="0" fill="hold" grpId="0" nodeType="withEffect">
                                  <p:stCondLst>
                                    <p:cond delay="600"/>
                                  </p:stCondLst>
                                  <p:childTnLst>
                                    <p:set>
                                      <p:cBhvr>
                                        <p:cTn id="38" dur="1" fill="hold">
                                          <p:stCondLst>
                                            <p:cond delay="0"/>
                                          </p:stCondLst>
                                        </p:cTn>
                                        <p:tgtEl>
                                          <p:spTgt spid="13"/>
                                        </p:tgtEl>
                                        <p:attrNameLst>
                                          <p:attrName>style.visibility</p:attrName>
                                        </p:attrNameLst>
                                      </p:cBhvr>
                                      <p:to>
                                        <p:strVal val="visible"/>
                                      </p:to>
                                    </p:set>
                                    <p:animScale>
                                      <p:cBhvr>
                                        <p:cTn id="39" dur="750" decel="50000" fill="hold">
                                          <p:stCondLst>
                                            <p:cond delay="0"/>
                                          </p:stCondLst>
                                        </p:cTn>
                                        <p:tgtEl>
                                          <p:spTgt spid="13"/>
                                        </p:tgtEl>
                                      </p:cBhvr>
                                      <p:from x="250000" y="250000"/>
                                      <p:to x="100000" y="100000"/>
                                    </p:animScale>
                                    <p:animMotion origin="layout" path="M -0.46729 0.92870 C -0.37510 0.885 -0.02541 0.75268 0.09072 0.66601 C 0.20739 0.57935 0.21640 0.50379 0.23166 0.40814 C 0.24697 0.3125 0.22109 0.15963 0.18255 0.09138 C 0.14401 0.02324 0.03791 0 0 0 " pathEditMode="relative" rAng="0" ptsTypes="">
                                      <p:cBhvr>
                                        <p:cTn id="40" dur="750" decel="50000" fill="hold">
                                          <p:stCondLst>
                                            <p:cond delay="0"/>
                                          </p:stCondLst>
                                        </p:cTn>
                                        <p:tgtEl>
                                          <p:spTgt spid="13"/>
                                        </p:tgtEl>
                                        <p:attrNameLst>
                                          <p:attrName>ppt_x</p:attrName>
                                          <p:attrName>ppt_y</p:attrName>
                                        </p:attrNameLst>
                                      </p:cBhvr>
                                      <p:rCtr x="0" y="0"/>
                                    </p:animMotion>
                                    <p:animEffect transition="in" filter="fade">
                                      <p:cBhvr>
                                        <p:cTn id="41" dur="750"/>
                                        <p:tgtEl>
                                          <p:spTgt spid="13"/>
                                        </p:tgtEl>
                                      </p:cBhvr>
                                    </p:animEffect>
                                  </p:childTnLst>
                                </p:cTn>
                              </p:par>
                            </p:childTnLst>
                          </p:cTn>
                        </p:par>
                        <p:par>
                          <p:cTn id="42" fill="hold">
                            <p:stCondLst>
                              <p:cond delay="285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50" fill="hold"/>
                                        <p:tgtEl>
                                          <p:spTgt spid="23"/>
                                        </p:tgtEl>
                                        <p:attrNameLst>
                                          <p:attrName>ppt_w</p:attrName>
                                        </p:attrNameLst>
                                      </p:cBhvr>
                                      <p:tavLst>
                                        <p:tav tm="0">
                                          <p:val>
                                            <p:fltVal val="0"/>
                                          </p:val>
                                        </p:tav>
                                        <p:tav tm="100000">
                                          <p:val>
                                            <p:strVal val="#ppt_w"/>
                                          </p:val>
                                        </p:tav>
                                      </p:tavLst>
                                    </p:anim>
                                    <p:anim calcmode="lin" valueType="num">
                                      <p:cBhvr>
                                        <p:cTn id="46" dur="250" fill="hold"/>
                                        <p:tgtEl>
                                          <p:spTgt spid="23"/>
                                        </p:tgtEl>
                                        <p:attrNameLst>
                                          <p:attrName>ppt_h</p:attrName>
                                        </p:attrNameLst>
                                      </p:cBhvr>
                                      <p:tavLst>
                                        <p:tav tm="0">
                                          <p:val>
                                            <p:fltVal val="0"/>
                                          </p:val>
                                        </p:tav>
                                        <p:tav tm="100000">
                                          <p:val>
                                            <p:strVal val="#ppt_h"/>
                                          </p:val>
                                        </p:tav>
                                      </p:tavLst>
                                    </p:anim>
                                    <p:animEffect transition="in" filter="fade">
                                      <p:cBhvr>
                                        <p:cTn id="47" dur="250"/>
                                        <p:tgtEl>
                                          <p:spTgt spid="23"/>
                                        </p:tgtEl>
                                      </p:cBhvr>
                                    </p:animEffect>
                                  </p:childTnLst>
                                </p:cTn>
                              </p:par>
                              <p:par>
                                <p:cTn id="48" presetID="6" presetClass="emph" presetSubtype="0" decel="100000" fill="hold" grpId="1" nodeType="withEffect">
                                  <p:stCondLst>
                                    <p:cond delay="200"/>
                                  </p:stCondLst>
                                  <p:childTnLst>
                                    <p:animScale>
                                      <p:cBhvr>
                                        <p:cTn id="49" dur="250" fill="hold"/>
                                        <p:tgtEl>
                                          <p:spTgt spid="23"/>
                                        </p:tgtEl>
                                      </p:cBhvr>
                                      <p:by x="120000" y="120000"/>
                                    </p:animScale>
                                  </p:childTnLst>
                                </p:cTn>
                              </p:par>
                              <p:par>
                                <p:cTn id="50" presetID="6" presetClass="emph" presetSubtype="0" decel="100000" fill="hold" grpId="2" nodeType="withEffect">
                                  <p:stCondLst>
                                    <p:cond delay="400"/>
                                  </p:stCondLst>
                                  <p:childTnLst>
                                    <p:animScale>
                                      <p:cBhvr>
                                        <p:cTn id="51" dur="250" fill="hold"/>
                                        <p:tgtEl>
                                          <p:spTgt spid="23"/>
                                        </p:tgtEl>
                                      </p:cBhvr>
                                      <p:by x="83000" y="83000"/>
                                    </p:animScale>
                                  </p:childTnLst>
                                </p:cTn>
                              </p:par>
                              <p:par>
                                <p:cTn id="52" presetID="53" presetClass="entr" presetSubtype="16" fill="hold" grpId="0" nodeType="withEffect">
                                  <p:stCondLst>
                                    <p:cond delay="400"/>
                                  </p:stCondLst>
                                  <p:childTnLst>
                                    <p:set>
                                      <p:cBhvr>
                                        <p:cTn id="53" dur="1" fill="hold">
                                          <p:stCondLst>
                                            <p:cond delay="0"/>
                                          </p:stCondLst>
                                        </p:cTn>
                                        <p:tgtEl>
                                          <p:spTgt spid="29"/>
                                        </p:tgtEl>
                                        <p:attrNameLst>
                                          <p:attrName>style.visibility</p:attrName>
                                        </p:attrNameLst>
                                      </p:cBhvr>
                                      <p:to>
                                        <p:strVal val="visible"/>
                                      </p:to>
                                    </p:set>
                                    <p:anim calcmode="lin" valueType="num">
                                      <p:cBhvr>
                                        <p:cTn id="54" dur="250" fill="hold"/>
                                        <p:tgtEl>
                                          <p:spTgt spid="29"/>
                                        </p:tgtEl>
                                        <p:attrNameLst>
                                          <p:attrName>ppt_w</p:attrName>
                                        </p:attrNameLst>
                                      </p:cBhvr>
                                      <p:tavLst>
                                        <p:tav tm="0">
                                          <p:val>
                                            <p:fltVal val="0"/>
                                          </p:val>
                                        </p:tav>
                                        <p:tav tm="100000">
                                          <p:val>
                                            <p:strVal val="#ppt_w"/>
                                          </p:val>
                                        </p:tav>
                                      </p:tavLst>
                                    </p:anim>
                                    <p:anim calcmode="lin" valueType="num">
                                      <p:cBhvr>
                                        <p:cTn id="55" dur="250" fill="hold"/>
                                        <p:tgtEl>
                                          <p:spTgt spid="29"/>
                                        </p:tgtEl>
                                        <p:attrNameLst>
                                          <p:attrName>ppt_h</p:attrName>
                                        </p:attrNameLst>
                                      </p:cBhvr>
                                      <p:tavLst>
                                        <p:tav tm="0">
                                          <p:val>
                                            <p:fltVal val="0"/>
                                          </p:val>
                                        </p:tav>
                                        <p:tav tm="100000">
                                          <p:val>
                                            <p:strVal val="#ppt_h"/>
                                          </p:val>
                                        </p:tav>
                                      </p:tavLst>
                                    </p:anim>
                                    <p:animEffect transition="in" filter="fade">
                                      <p:cBhvr>
                                        <p:cTn id="56" dur="250"/>
                                        <p:tgtEl>
                                          <p:spTgt spid="29"/>
                                        </p:tgtEl>
                                      </p:cBhvr>
                                    </p:animEffect>
                                  </p:childTnLst>
                                </p:cTn>
                              </p:par>
                              <p:par>
                                <p:cTn id="57" presetID="6" presetClass="emph" presetSubtype="0" decel="100000" fill="hold" grpId="1" nodeType="withEffect">
                                  <p:stCondLst>
                                    <p:cond delay="600"/>
                                  </p:stCondLst>
                                  <p:childTnLst>
                                    <p:animScale>
                                      <p:cBhvr>
                                        <p:cTn id="58" dur="250" fill="hold"/>
                                        <p:tgtEl>
                                          <p:spTgt spid="29"/>
                                        </p:tgtEl>
                                      </p:cBhvr>
                                      <p:by x="120000" y="120000"/>
                                    </p:animScale>
                                  </p:childTnLst>
                                </p:cTn>
                              </p:par>
                              <p:par>
                                <p:cTn id="59" presetID="6" presetClass="emph" presetSubtype="0" decel="100000" fill="hold" grpId="2" nodeType="withEffect">
                                  <p:stCondLst>
                                    <p:cond delay="800"/>
                                  </p:stCondLst>
                                  <p:childTnLst>
                                    <p:animScale>
                                      <p:cBhvr>
                                        <p:cTn id="60" dur="250" fill="hold"/>
                                        <p:tgtEl>
                                          <p:spTgt spid="29"/>
                                        </p:tgtEl>
                                      </p:cBhvr>
                                      <p:by x="83000" y="83000"/>
                                    </p:animScale>
                                  </p:childTnLst>
                                </p:cTn>
                              </p:par>
                            </p:childTnLst>
                          </p:cTn>
                        </p:par>
                        <p:par>
                          <p:cTn id="61" fill="hold">
                            <p:stCondLst>
                              <p:cond delay="3900"/>
                            </p:stCondLst>
                            <p:childTnLst>
                              <p:par>
                                <p:cTn id="62" presetID="23" presetClass="entr" presetSubtype="36"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4400"/>
                            </p:stCondLst>
                            <p:childTnLst>
                              <p:par>
                                <p:cTn id="69" presetID="53" presetClass="entr" presetSubtype="16"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250" fill="hold"/>
                                        <p:tgtEl>
                                          <p:spTgt spid="25"/>
                                        </p:tgtEl>
                                        <p:attrNameLst>
                                          <p:attrName>ppt_w</p:attrName>
                                        </p:attrNameLst>
                                      </p:cBhvr>
                                      <p:tavLst>
                                        <p:tav tm="0">
                                          <p:val>
                                            <p:fltVal val="0"/>
                                          </p:val>
                                        </p:tav>
                                        <p:tav tm="100000">
                                          <p:val>
                                            <p:strVal val="#ppt_w"/>
                                          </p:val>
                                        </p:tav>
                                      </p:tavLst>
                                    </p:anim>
                                    <p:anim calcmode="lin" valueType="num">
                                      <p:cBhvr>
                                        <p:cTn id="72" dur="250" fill="hold"/>
                                        <p:tgtEl>
                                          <p:spTgt spid="25"/>
                                        </p:tgtEl>
                                        <p:attrNameLst>
                                          <p:attrName>ppt_h</p:attrName>
                                        </p:attrNameLst>
                                      </p:cBhvr>
                                      <p:tavLst>
                                        <p:tav tm="0">
                                          <p:val>
                                            <p:fltVal val="0"/>
                                          </p:val>
                                        </p:tav>
                                        <p:tav tm="100000">
                                          <p:val>
                                            <p:strVal val="#ppt_h"/>
                                          </p:val>
                                        </p:tav>
                                      </p:tavLst>
                                    </p:anim>
                                    <p:animEffect transition="in" filter="fade">
                                      <p:cBhvr>
                                        <p:cTn id="73" dur="250"/>
                                        <p:tgtEl>
                                          <p:spTgt spid="25"/>
                                        </p:tgtEl>
                                      </p:cBhvr>
                                    </p:animEffect>
                                  </p:childTnLst>
                                </p:cTn>
                              </p:par>
                              <p:par>
                                <p:cTn id="74" presetID="6" presetClass="emph" presetSubtype="0" decel="100000" fill="hold" grpId="1" nodeType="withEffect">
                                  <p:stCondLst>
                                    <p:cond delay="200"/>
                                  </p:stCondLst>
                                  <p:childTnLst>
                                    <p:animScale>
                                      <p:cBhvr>
                                        <p:cTn id="75" dur="250" fill="hold"/>
                                        <p:tgtEl>
                                          <p:spTgt spid="25"/>
                                        </p:tgtEl>
                                      </p:cBhvr>
                                      <p:by x="120000" y="120000"/>
                                    </p:animScale>
                                  </p:childTnLst>
                                </p:cTn>
                              </p:par>
                              <p:par>
                                <p:cTn id="76" presetID="6" presetClass="emph" presetSubtype="0" decel="100000" fill="hold" grpId="2" nodeType="withEffect">
                                  <p:stCondLst>
                                    <p:cond delay="400"/>
                                  </p:stCondLst>
                                  <p:childTnLst>
                                    <p:animScale>
                                      <p:cBhvr>
                                        <p:cTn id="77" dur="250" fill="hold"/>
                                        <p:tgtEl>
                                          <p:spTgt spid="25"/>
                                        </p:tgtEl>
                                      </p:cBhvr>
                                      <p:by x="83000" y="83000"/>
                                    </p:animScale>
                                  </p:childTnLst>
                                </p:cTn>
                              </p:par>
                              <p:par>
                                <p:cTn id="78" presetID="53" presetClass="entr" presetSubtype="16" fill="hold" grpId="0" nodeType="withEffect">
                                  <p:stCondLst>
                                    <p:cond delay="400"/>
                                  </p:stCondLst>
                                  <p:childTnLst>
                                    <p:set>
                                      <p:cBhvr>
                                        <p:cTn id="79" dur="1" fill="hold">
                                          <p:stCondLst>
                                            <p:cond delay="0"/>
                                          </p:stCondLst>
                                        </p:cTn>
                                        <p:tgtEl>
                                          <p:spTgt spid="33"/>
                                        </p:tgtEl>
                                        <p:attrNameLst>
                                          <p:attrName>style.visibility</p:attrName>
                                        </p:attrNameLst>
                                      </p:cBhvr>
                                      <p:to>
                                        <p:strVal val="visible"/>
                                      </p:to>
                                    </p:set>
                                    <p:anim calcmode="lin" valueType="num">
                                      <p:cBhvr>
                                        <p:cTn id="80" dur="250" fill="hold"/>
                                        <p:tgtEl>
                                          <p:spTgt spid="33"/>
                                        </p:tgtEl>
                                        <p:attrNameLst>
                                          <p:attrName>ppt_w</p:attrName>
                                        </p:attrNameLst>
                                      </p:cBhvr>
                                      <p:tavLst>
                                        <p:tav tm="0">
                                          <p:val>
                                            <p:fltVal val="0"/>
                                          </p:val>
                                        </p:tav>
                                        <p:tav tm="100000">
                                          <p:val>
                                            <p:strVal val="#ppt_w"/>
                                          </p:val>
                                        </p:tav>
                                      </p:tavLst>
                                    </p:anim>
                                    <p:anim calcmode="lin" valueType="num">
                                      <p:cBhvr>
                                        <p:cTn id="81" dur="250" fill="hold"/>
                                        <p:tgtEl>
                                          <p:spTgt spid="33"/>
                                        </p:tgtEl>
                                        <p:attrNameLst>
                                          <p:attrName>ppt_h</p:attrName>
                                        </p:attrNameLst>
                                      </p:cBhvr>
                                      <p:tavLst>
                                        <p:tav tm="0">
                                          <p:val>
                                            <p:fltVal val="0"/>
                                          </p:val>
                                        </p:tav>
                                        <p:tav tm="100000">
                                          <p:val>
                                            <p:strVal val="#ppt_h"/>
                                          </p:val>
                                        </p:tav>
                                      </p:tavLst>
                                    </p:anim>
                                    <p:animEffect transition="in" filter="fade">
                                      <p:cBhvr>
                                        <p:cTn id="82" dur="250"/>
                                        <p:tgtEl>
                                          <p:spTgt spid="33"/>
                                        </p:tgtEl>
                                      </p:cBhvr>
                                    </p:animEffect>
                                  </p:childTnLst>
                                </p:cTn>
                              </p:par>
                              <p:par>
                                <p:cTn id="83" presetID="6" presetClass="emph" presetSubtype="0" decel="100000" fill="hold" grpId="1" nodeType="withEffect">
                                  <p:stCondLst>
                                    <p:cond delay="600"/>
                                  </p:stCondLst>
                                  <p:childTnLst>
                                    <p:animScale>
                                      <p:cBhvr>
                                        <p:cTn id="84" dur="250" fill="hold"/>
                                        <p:tgtEl>
                                          <p:spTgt spid="33"/>
                                        </p:tgtEl>
                                      </p:cBhvr>
                                      <p:by x="120000" y="120000"/>
                                    </p:animScale>
                                  </p:childTnLst>
                                </p:cTn>
                              </p:par>
                              <p:par>
                                <p:cTn id="85" presetID="6" presetClass="emph" presetSubtype="0" decel="100000" fill="hold" grpId="2" nodeType="withEffect">
                                  <p:stCondLst>
                                    <p:cond delay="800"/>
                                  </p:stCondLst>
                                  <p:childTnLst>
                                    <p:animScale>
                                      <p:cBhvr>
                                        <p:cTn id="86" dur="250" fill="hold"/>
                                        <p:tgtEl>
                                          <p:spTgt spid="33"/>
                                        </p:tgtEl>
                                      </p:cBhvr>
                                      <p:by x="83000" y="83000"/>
                                    </p:animScale>
                                  </p:childTnLst>
                                </p:cTn>
                              </p:par>
                            </p:childTnLst>
                          </p:cTn>
                        </p:par>
                        <p:par>
                          <p:cTn id="87" fill="hold">
                            <p:stCondLst>
                              <p:cond delay="5450"/>
                            </p:stCondLst>
                            <p:childTnLst>
                              <p:par>
                                <p:cTn id="88" presetID="23" presetClass="entr" presetSubtype="36" fill="hold" grpId="0" nodeType="after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p:cTn id="90" dur="500" fill="hold"/>
                                        <p:tgtEl>
                                          <p:spTgt spid="19"/>
                                        </p:tgtEl>
                                        <p:attrNameLst>
                                          <p:attrName>ppt_w</p:attrName>
                                        </p:attrNameLst>
                                      </p:cBhvr>
                                      <p:tavLst>
                                        <p:tav tm="0">
                                          <p:val>
                                            <p:strVal val="(6*min(max(#ppt_w*#ppt_h,.3),1)-7.4)/-.7*#ppt_w"/>
                                          </p:val>
                                        </p:tav>
                                        <p:tav tm="100000">
                                          <p:val>
                                            <p:strVal val="#ppt_w"/>
                                          </p:val>
                                        </p:tav>
                                      </p:tavLst>
                                    </p:anim>
                                    <p:anim calcmode="lin" valueType="num">
                                      <p:cBhvr>
                                        <p:cTn id="91" dur="500" fill="hold"/>
                                        <p:tgtEl>
                                          <p:spTgt spid="19"/>
                                        </p:tgtEl>
                                        <p:attrNameLst>
                                          <p:attrName>ppt_h</p:attrName>
                                        </p:attrNameLst>
                                      </p:cBhvr>
                                      <p:tavLst>
                                        <p:tav tm="0">
                                          <p:val>
                                            <p:strVal val="(6*min(max(#ppt_w*#ppt_h,.3),1)-7.4)/-.7*#ppt_h"/>
                                          </p:val>
                                        </p:tav>
                                        <p:tav tm="100000">
                                          <p:val>
                                            <p:strVal val="#ppt_h"/>
                                          </p:val>
                                        </p:tav>
                                      </p:tavLst>
                                    </p:anim>
                                    <p:anim calcmode="lin" valueType="num">
                                      <p:cBhvr>
                                        <p:cTn id="92" dur="500" fill="hold"/>
                                        <p:tgtEl>
                                          <p:spTgt spid="19"/>
                                        </p:tgtEl>
                                        <p:attrNameLst>
                                          <p:attrName>ppt_x</p:attrName>
                                        </p:attrNameLst>
                                      </p:cBhvr>
                                      <p:tavLst>
                                        <p:tav tm="0">
                                          <p:val>
                                            <p:fltVal val="0.5"/>
                                          </p:val>
                                        </p:tav>
                                        <p:tav tm="100000">
                                          <p:val>
                                            <p:strVal val="#ppt_x"/>
                                          </p:val>
                                        </p:tav>
                                      </p:tavLst>
                                    </p:anim>
                                    <p:anim calcmode="lin" valueType="num">
                                      <p:cBhvr>
                                        <p:cTn id="93"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59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250" fill="hold"/>
                                        <p:tgtEl>
                                          <p:spTgt spid="24"/>
                                        </p:tgtEl>
                                        <p:attrNameLst>
                                          <p:attrName>ppt_w</p:attrName>
                                        </p:attrNameLst>
                                      </p:cBhvr>
                                      <p:tavLst>
                                        <p:tav tm="0">
                                          <p:val>
                                            <p:fltVal val="0"/>
                                          </p:val>
                                        </p:tav>
                                        <p:tav tm="100000">
                                          <p:val>
                                            <p:strVal val="#ppt_w"/>
                                          </p:val>
                                        </p:tav>
                                      </p:tavLst>
                                    </p:anim>
                                    <p:anim calcmode="lin" valueType="num">
                                      <p:cBhvr>
                                        <p:cTn id="98" dur="250" fill="hold"/>
                                        <p:tgtEl>
                                          <p:spTgt spid="24"/>
                                        </p:tgtEl>
                                        <p:attrNameLst>
                                          <p:attrName>ppt_h</p:attrName>
                                        </p:attrNameLst>
                                      </p:cBhvr>
                                      <p:tavLst>
                                        <p:tav tm="0">
                                          <p:val>
                                            <p:fltVal val="0"/>
                                          </p:val>
                                        </p:tav>
                                        <p:tav tm="100000">
                                          <p:val>
                                            <p:strVal val="#ppt_h"/>
                                          </p:val>
                                        </p:tav>
                                      </p:tavLst>
                                    </p:anim>
                                    <p:animEffect transition="in" filter="fade">
                                      <p:cBhvr>
                                        <p:cTn id="99" dur="250"/>
                                        <p:tgtEl>
                                          <p:spTgt spid="24"/>
                                        </p:tgtEl>
                                      </p:cBhvr>
                                    </p:animEffect>
                                  </p:childTnLst>
                                </p:cTn>
                              </p:par>
                              <p:par>
                                <p:cTn id="100" presetID="6" presetClass="emph" presetSubtype="0" decel="100000" fill="hold" grpId="1" nodeType="withEffect">
                                  <p:stCondLst>
                                    <p:cond delay="200"/>
                                  </p:stCondLst>
                                  <p:childTnLst>
                                    <p:animScale>
                                      <p:cBhvr>
                                        <p:cTn id="101" dur="250" fill="hold"/>
                                        <p:tgtEl>
                                          <p:spTgt spid="24"/>
                                        </p:tgtEl>
                                      </p:cBhvr>
                                      <p:by x="120000" y="120000"/>
                                    </p:animScale>
                                  </p:childTnLst>
                                </p:cTn>
                              </p:par>
                              <p:par>
                                <p:cTn id="102" presetID="6" presetClass="emph" presetSubtype="0" decel="100000" fill="hold" grpId="2" nodeType="withEffect">
                                  <p:stCondLst>
                                    <p:cond delay="400"/>
                                  </p:stCondLst>
                                  <p:childTnLst>
                                    <p:animScale>
                                      <p:cBhvr>
                                        <p:cTn id="103" dur="250" fill="hold"/>
                                        <p:tgtEl>
                                          <p:spTgt spid="24"/>
                                        </p:tgtEl>
                                      </p:cBhvr>
                                      <p:by x="83000" y="83000"/>
                                    </p:animScale>
                                  </p:childTnLst>
                                </p:cTn>
                              </p:par>
                              <p:par>
                                <p:cTn id="104" presetID="53" presetClass="entr" presetSubtype="16" fill="hold" grpId="0" nodeType="withEffect">
                                  <p:stCondLst>
                                    <p:cond delay="400"/>
                                  </p:stCondLst>
                                  <p:childTnLst>
                                    <p:set>
                                      <p:cBhvr>
                                        <p:cTn id="105" dur="1" fill="hold">
                                          <p:stCondLst>
                                            <p:cond delay="0"/>
                                          </p:stCondLst>
                                        </p:cTn>
                                        <p:tgtEl>
                                          <p:spTgt spid="34"/>
                                        </p:tgtEl>
                                        <p:attrNameLst>
                                          <p:attrName>style.visibility</p:attrName>
                                        </p:attrNameLst>
                                      </p:cBhvr>
                                      <p:to>
                                        <p:strVal val="visible"/>
                                      </p:to>
                                    </p:set>
                                    <p:anim calcmode="lin" valueType="num">
                                      <p:cBhvr>
                                        <p:cTn id="106" dur="250" fill="hold"/>
                                        <p:tgtEl>
                                          <p:spTgt spid="34"/>
                                        </p:tgtEl>
                                        <p:attrNameLst>
                                          <p:attrName>ppt_w</p:attrName>
                                        </p:attrNameLst>
                                      </p:cBhvr>
                                      <p:tavLst>
                                        <p:tav tm="0">
                                          <p:val>
                                            <p:fltVal val="0"/>
                                          </p:val>
                                        </p:tav>
                                        <p:tav tm="100000">
                                          <p:val>
                                            <p:strVal val="#ppt_w"/>
                                          </p:val>
                                        </p:tav>
                                      </p:tavLst>
                                    </p:anim>
                                    <p:anim calcmode="lin" valueType="num">
                                      <p:cBhvr>
                                        <p:cTn id="107" dur="250" fill="hold"/>
                                        <p:tgtEl>
                                          <p:spTgt spid="34"/>
                                        </p:tgtEl>
                                        <p:attrNameLst>
                                          <p:attrName>ppt_h</p:attrName>
                                        </p:attrNameLst>
                                      </p:cBhvr>
                                      <p:tavLst>
                                        <p:tav tm="0">
                                          <p:val>
                                            <p:fltVal val="0"/>
                                          </p:val>
                                        </p:tav>
                                        <p:tav tm="100000">
                                          <p:val>
                                            <p:strVal val="#ppt_h"/>
                                          </p:val>
                                        </p:tav>
                                      </p:tavLst>
                                    </p:anim>
                                    <p:animEffect transition="in" filter="fade">
                                      <p:cBhvr>
                                        <p:cTn id="108" dur="250"/>
                                        <p:tgtEl>
                                          <p:spTgt spid="34"/>
                                        </p:tgtEl>
                                      </p:cBhvr>
                                    </p:animEffect>
                                  </p:childTnLst>
                                </p:cTn>
                              </p:par>
                              <p:par>
                                <p:cTn id="109" presetID="6" presetClass="emph" presetSubtype="0" decel="100000" fill="hold" grpId="1" nodeType="withEffect">
                                  <p:stCondLst>
                                    <p:cond delay="600"/>
                                  </p:stCondLst>
                                  <p:childTnLst>
                                    <p:animScale>
                                      <p:cBhvr>
                                        <p:cTn id="110" dur="250" fill="hold"/>
                                        <p:tgtEl>
                                          <p:spTgt spid="34"/>
                                        </p:tgtEl>
                                      </p:cBhvr>
                                      <p:by x="120000" y="120000"/>
                                    </p:animScale>
                                  </p:childTnLst>
                                </p:cTn>
                              </p:par>
                              <p:par>
                                <p:cTn id="111" presetID="6" presetClass="emph" presetSubtype="0" decel="100000" fill="hold" grpId="2" nodeType="withEffect">
                                  <p:stCondLst>
                                    <p:cond delay="800"/>
                                  </p:stCondLst>
                                  <p:childTnLst>
                                    <p:animScale>
                                      <p:cBhvr>
                                        <p:cTn id="112" dur="250" fill="hold"/>
                                        <p:tgtEl>
                                          <p:spTgt spid="34"/>
                                        </p:tgtEl>
                                      </p:cBhvr>
                                      <p:by x="83000" y="83000"/>
                                    </p:animScale>
                                  </p:childTnLst>
                                </p:cTn>
                              </p:par>
                            </p:childTnLst>
                          </p:cTn>
                        </p:par>
                        <p:par>
                          <p:cTn id="113" fill="hold">
                            <p:stCondLst>
                              <p:cond delay="7000"/>
                            </p:stCondLst>
                            <p:childTnLst>
                              <p:par>
                                <p:cTn id="114" presetID="53" presetClass="entr" presetSubtype="16" fill="hold" grpId="0" nodeType="afterEffect">
                                  <p:stCondLst>
                                    <p:cond delay="0"/>
                                  </p:stCondLst>
                                  <p:iterate type="lt">
                                    <p:tmPct val="10000"/>
                                  </p:iterate>
                                  <p:childTnLst>
                                    <p:set>
                                      <p:cBhvr>
                                        <p:cTn id="115" dur="1" fill="hold">
                                          <p:stCondLst>
                                            <p:cond delay="0"/>
                                          </p:stCondLst>
                                        </p:cTn>
                                        <p:tgtEl>
                                          <p:spTgt spid="22"/>
                                        </p:tgtEl>
                                        <p:attrNameLst>
                                          <p:attrName>style.visibility</p:attrName>
                                        </p:attrNameLst>
                                      </p:cBhvr>
                                      <p:to>
                                        <p:strVal val="visible"/>
                                      </p:to>
                                    </p:set>
                                    <p:anim calcmode="lin" valueType="num">
                                      <p:cBhvr>
                                        <p:cTn id="116" dur="250" fill="hold"/>
                                        <p:tgtEl>
                                          <p:spTgt spid="22"/>
                                        </p:tgtEl>
                                        <p:attrNameLst>
                                          <p:attrName>ppt_w</p:attrName>
                                        </p:attrNameLst>
                                      </p:cBhvr>
                                      <p:tavLst>
                                        <p:tav tm="0">
                                          <p:val>
                                            <p:fltVal val="0"/>
                                          </p:val>
                                        </p:tav>
                                        <p:tav tm="100000">
                                          <p:val>
                                            <p:strVal val="#ppt_w"/>
                                          </p:val>
                                        </p:tav>
                                      </p:tavLst>
                                    </p:anim>
                                    <p:anim calcmode="lin" valueType="num">
                                      <p:cBhvr>
                                        <p:cTn id="117" dur="250" fill="hold"/>
                                        <p:tgtEl>
                                          <p:spTgt spid="22"/>
                                        </p:tgtEl>
                                        <p:attrNameLst>
                                          <p:attrName>ppt_h</p:attrName>
                                        </p:attrNameLst>
                                      </p:cBhvr>
                                      <p:tavLst>
                                        <p:tav tm="0">
                                          <p:val>
                                            <p:fltVal val="0"/>
                                          </p:val>
                                        </p:tav>
                                        <p:tav tm="100000">
                                          <p:val>
                                            <p:strVal val="#ppt_h"/>
                                          </p:val>
                                        </p:tav>
                                      </p:tavLst>
                                    </p:anim>
                                    <p:animEffect transition="in" filter="fade">
                                      <p:cBhvr>
                                        <p:cTn id="118" dur="250"/>
                                        <p:tgtEl>
                                          <p:spTgt spid="22"/>
                                        </p:tgtEl>
                                      </p:cBhvr>
                                    </p:animEffect>
                                  </p:childTnLst>
                                </p:cTn>
                              </p:par>
                              <p:par>
                                <p:cTn id="119" presetID="53" presetClass="entr" presetSubtype="16" fill="hold" grpId="0" nodeType="withEffect">
                                  <p:stCondLst>
                                    <p:cond delay="1800"/>
                                  </p:stCondLst>
                                  <p:childTnLst>
                                    <p:set>
                                      <p:cBhvr>
                                        <p:cTn id="120" dur="1" fill="hold">
                                          <p:stCondLst>
                                            <p:cond delay="0"/>
                                          </p:stCondLst>
                                        </p:cTn>
                                        <p:tgtEl>
                                          <p:spTgt spid="38"/>
                                        </p:tgtEl>
                                        <p:attrNameLst>
                                          <p:attrName>style.visibility</p:attrName>
                                        </p:attrNameLst>
                                      </p:cBhvr>
                                      <p:to>
                                        <p:strVal val="visible"/>
                                      </p:to>
                                    </p:set>
                                    <p:anim calcmode="lin" valueType="num">
                                      <p:cBhvr>
                                        <p:cTn id="121" dur="250" fill="hold"/>
                                        <p:tgtEl>
                                          <p:spTgt spid="38"/>
                                        </p:tgtEl>
                                        <p:attrNameLst>
                                          <p:attrName>ppt_w</p:attrName>
                                        </p:attrNameLst>
                                      </p:cBhvr>
                                      <p:tavLst>
                                        <p:tav tm="0">
                                          <p:val>
                                            <p:fltVal val="0"/>
                                          </p:val>
                                        </p:tav>
                                        <p:tav tm="100000">
                                          <p:val>
                                            <p:strVal val="#ppt_w"/>
                                          </p:val>
                                        </p:tav>
                                      </p:tavLst>
                                    </p:anim>
                                    <p:anim calcmode="lin" valueType="num">
                                      <p:cBhvr>
                                        <p:cTn id="122" dur="250" fill="hold"/>
                                        <p:tgtEl>
                                          <p:spTgt spid="38"/>
                                        </p:tgtEl>
                                        <p:attrNameLst>
                                          <p:attrName>ppt_h</p:attrName>
                                        </p:attrNameLst>
                                      </p:cBhvr>
                                      <p:tavLst>
                                        <p:tav tm="0">
                                          <p:val>
                                            <p:fltVal val="0"/>
                                          </p:val>
                                        </p:tav>
                                        <p:tav tm="100000">
                                          <p:val>
                                            <p:strVal val="#ppt_h"/>
                                          </p:val>
                                        </p:tav>
                                      </p:tavLst>
                                    </p:anim>
                                    <p:animEffect transition="in" filter="fade">
                                      <p:cBhvr>
                                        <p:cTn id="123" dur="250"/>
                                        <p:tgtEl>
                                          <p:spTgt spid="38"/>
                                        </p:tgtEl>
                                      </p:cBhvr>
                                    </p:animEffect>
                                  </p:childTnLst>
                                </p:cTn>
                              </p:par>
                              <p:par>
                                <p:cTn id="124" presetID="6" presetClass="emph" presetSubtype="0" decel="100000" fill="hold" grpId="1" nodeType="withEffect">
                                  <p:stCondLst>
                                    <p:cond delay="2000"/>
                                  </p:stCondLst>
                                  <p:childTnLst>
                                    <p:animScale>
                                      <p:cBhvr>
                                        <p:cTn id="125" dur="250" fill="hold"/>
                                        <p:tgtEl>
                                          <p:spTgt spid="38"/>
                                        </p:tgtEl>
                                      </p:cBhvr>
                                      <p:by x="120000" y="120000"/>
                                    </p:animScale>
                                  </p:childTnLst>
                                </p:cTn>
                              </p:par>
                              <p:par>
                                <p:cTn id="126" presetID="6" presetClass="emph" presetSubtype="0" decel="100000" fill="hold" grpId="2" nodeType="withEffect">
                                  <p:stCondLst>
                                    <p:cond delay="2200"/>
                                  </p:stCondLst>
                                  <p:childTnLst>
                                    <p:animScale>
                                      <p:cBhvr>
                                        <p:cTn id="127" dur="250" fill="hold"/>
                                        <p:tgtEl>
                                          <p:spTgt spid="38"/>
                                        </p:tgtEl>
                                      </p:cBhvr>
                                      <p:by x="83000" y="83000"/>
                                    </p:animScale>
                                  </p:childTnLst>
                                </p:cTn>
                              </p:par>
                            </p:childTnLst>
                          </p:cTn>
                        </p:par>
                        <p:par>
                          <p:cTn id="128" fill="hold">
                            <p:stCondLst>
                              <p:cond delay="9450"/>
                            </p:stCondLst>
                            <p:childTnLst>
                              <p:par>
                                <p:cTn id="129" presetID="53" presetClass="entr" presetSubtype="16" fill="hold" grpId="0" nodeType="afterEffect">
                                  <p:stCondLst>
                                    <p:cond delay="0"/>
                                  </p:stCondLst>
                                  <p:iterate type="lt">
                                    <p:tmPct val="10000"/>
                                  </p:iterate>
                                  <p:childTnLst>
                                    <p:set>
                                      <p:cBhvr>
                                        <p:cTn id="130" dur="1" fill="hold">
                                          <p:stCondLst>
                                            <p:cond delay="0"/>
                                          </p:stCondLst>
                                        </p:cTn>
                                        <p:tgtEl>
                                          <p:spTgt spid="39"/>
                                        </p:tgtEl>
                                        <p:attrNameLst>
                                          <p:attrName>style.visibility</p:attrName>
                                        </p:attrNameLst>
                                      </p:cBhvr>
                                      <p:to>
                                        <p:strVal val="visible"/>
                                      </p:to>
                                    </p:set>
                                    <p:anim calcmode="lin" valueType="num">
                                      <p:cBhvr>
                                        <p:cTn id="131" dur="250" fill="hold"/>
                                        <p:tgtEl>
                                          <p:spTgt spid="39"/>
                                        </p:tgtEl>
                                        <p:attrNameLst>
                                          <p:attrName>ppt_w</p:attrName>
                                        </p:attrNameLst>
                                      </p:cBhvr>
                                      <p:tavLst>
                                        <p:tav tm="0">
                                          <p:val>
                                            <p:fltVal val="0"/>
                                          </p:val>
                                        </p:tav>
                                        <p:tav tm="100000">
                                          <p:val>
                                            <p:strVal val="#ppt_w"/>
                                          </p:val>
                                        </p:tav>
                                      </p:tavLst>
                                    </p:anim>
                                    <p:anim calcmode="lin" valueType="num">
                                      <p:cBhvr>
                                        <p:cTn id="132" dur="250" fill="hold"/>
                                        <p:tgtEl>
                                          <p:spTgt spid="39"/>
                                        </p:tgtEl>
                                        <p:attrNameLst>
                                          <p:attrName>ppt_h</p:attrName>
                                        </p:attrNameLst>
                                      </p:cBhvr>
                                      <p:tavLst>
                                        <p:tav tm="0">
                                          <p:val>
                                            <p:fltVal val="0"/>
                                          </p:val>
                                        </p:tav>
                                        <p:tav tm="100000">
                                          <p:val>
                                            <p:strVal val="#ppt_h"/>
                                          </p:val>
                                        </p:tav>
                                      </p:tavLst>
                                    </p:anim>
                                    <p:animEffect transition="in" filter="fade">
                                      <p:cBhvr>
                                        <p:cTn id="133" dur="250"/>
                                        <p:tgtEl>
                                          <p:spTgt spid="39"/>
                                        </p:tgtEl>
                                      </p:cBhvr>
                                    </p:animEffect>
                                  </p:childTnLst>
                                </p:cTn>
                              </p:par>
                            </p:childTnLst>
                          </p:cTn>
                        </p:par>
                        <p:par>
                          <p:cTn id="134" fill="hold">
                            <p:stCondLst>
                              <p:cond delay="11500"/>
                            </p:stCondLst>
                            <p:childTnLst>
                              <p:par>
                                <p:cTn id="135" presetID="53" presetClass="entr" presetSubtype="16" fill="hold" grpId="0" nodeType="afterEffect">
                                  <p:stCondLst>
                                    <p:cond delay="0"/>
                                  </p:stCondLst>
                                  <p:iterate type="lt">
                                    <p:tmPct val="10000"/>
                                  </p:iterate>
                                  <p:childTnLst>
                                    <p:set>
                                      <p:cBhvr>
                                        <p:cTn id="136" dur="1" fill="hold">
                                          <p:stCondLst>
                                            <p:cond delay="0"/>
                                          </p:stCondLst>
                                        </p:cTn>
                                        <p:tgtEl>
                                          <p:spTgt spid="40"/>
                                        </p:tgtEl>
                                        <p:attrNameLst>
                                          <p:attrName>style.visibility</p:attrName>
                                        </p:attrNameLst>
                                      </p:cBhvr>
                                      <p:to>
                                        <p:strVal val="visible"/>
                                      </p:to>
                                    </p:set>
                                    <p:anim calcmode="lin" valueType="num">
                                      <p:cBhvr>
                                        <p:cTn id="137" dur="250" fill="hold"/>
                                        <p:tgtEl>
                                          <p:spTgt spid="40"/>
                                        </p:tgtEl>
                                        <p:attrNameLst>
                                          <p:attrName>ppt_w</p:attrName>
                                        </p:attrNameLst>
                                      </p:cBhvr>
                                      <p:tavLst>
                                        <p:tav tm="0">
                                          <p:val>
                                            <p:fltVal val="0"/>
                                          </p:val>
                                        </p:tav>
                                        <p:tav tm="100000">
                                          <p:val>
                                            <p:strVal val="#ppt_w"/>
                                          </p:val>
                                        </p:tav>
                                      </p:tavLst>
                                    </p:anim>
                                    <p:anim calcmode="lin" valueType="num">
                                      <p:cBhvr>
                                        <p:cTn id="138" dur="250" fill="hold"/>
                                        <p:tgtEl>
                                          <p:spTgt spid="40"/>
                                        </p:tgtEl>
                                        <p:attrNameLst>
                                          <p:attrName>ppt_h</p:attrName>
                                        </p:attrNameLst>
                                      </p:cBhvr>
                                      <p:tavLst>
                                        <p:tav tm="0">
                                          <p:val>
                                            <p:fltVal val="0"/>
                                          </p:val>
                                        </p:tav>
                                        <p:tav tm="100000">
                                          <p:val>
                                            <p:strVal val="#ppt_h"/>
                                          </p:val>
                                        </p:tav>
                                      </p:tavLst>
                                    </p:anim>
                                    <p:animEffect transition="in" filter="fade">
                                      <p:cBhvr>
                                        <p:cTn id="139" dur="250"/>
                                        <p:tgtEl>
                                          <p:spTgt spid="40"/>
                                        </p:tgtEl>
                                      </p:cBhvr>
                                    </p:animEffect>
                                  </p:childTnLst>
                                </p:cTn>
                              </p:par>
                              <p:par>
                                <p:cTn id="140" presetID="53" presetClass="entr" presetSubtype="16" fill="hold" grpId="0" nodeType="withEffect">
                                  <p:stCondLst>
                                    <p:cond delay="1800"/>
                                  </p:stCondLst>
                                  <p:childTnLst>
                                    <p:set>
                                      <p:cBhvr>
                                        <p:cTn id="141" dur="1" fill="hold">
                                          <p:stCondLst>
                                            <p:cond delay="0"/>
                                          </p:stCondLst>
                                        </p:cTn>
                                        <p:tgtEl>
                                          <p:spTgt spid="30"/>
                                        </p:tgtEl>
                                        <p:attrNameLst>
                                          <p:attrName>style.visibility</p:attrName>
                                        </p:attrNameLst>
                                      </p:cBhvr>
                                      <p:to>
                                        <p:strVal val="visible"/>
                                      </p:to>
                                    </p:set>
                                    <p:anim calcmode="lin" valueType="num">
                                      <p:cBhvr>
                                        <p:cTn id="142" dur="250" fill="hold"/>
                                        <p:tgtEl>
                                          <p:spTgt spid="30"/>
                                        </p:tgtEl>
                                        <p:attrNameLst>
                                          <p:attrName>ppt_w</p:attrName>
                                        </p:attrNameLst>
                                      </p:cBhvr>
                                      <p:tavLst>
                                        <p:tav tm="0">
                                          <p:val>
                                            <p:fltVal val="0"/>
                                          </p:val>
                                        </p:tav>
                                        <p:tav tm="100000">
                                          <p:val>
                                            <p:strVal val="#ppt_w"/>
                                          </p:val>
                                        </p:tav>
                                      </p:tavLst>
                                    </p:anim>
                                    <p:anim calcmode="lin" valueType="num">
                                      <p:cBhvr>
                                        <p:cTn id="143" dur="250" fill="hold"/>
                                        <p:tgtEl>
                                          <p:spTgt spid="30"/>
                                        </p:tgtEl>
                                        <p:attrNameLst>
                                          <p:attrName>ppt_h</p:attrName>
                                        </p:attrNameLst>
                                      </p:cBhvr>
                                      <p:tavLst>
                                        <p:tav tm="0">
                                          <p:val>
                                            <p:fltVal val="0"/>
                                          </p:val>
                                        </p:tav>
                                        <p:tav tm="100000">
                                          <p:val>
                                            <p:strVal val="#ppt_h"/>
                                          </p:val>
                                        </p:tav>
                                      </p:tavLst>
                                    </p:anim>
                                    <p:animEffect transition="in" filter="fade">
                                      <p:cBhvr>
                                        <p:cTn id="144" dur="250"/>
                                        <p:tgtEl>
                                          <p:spTgt spid="30"/>
                                        </p:tgtEl>
                                      </p:cBhvr>
                                    </p:animEffect>
                                  </p:childTnLst>
                                </p:cTn>
                              </p:par>
                              <p:par>
                                <p:cTn id="145" presetID="6" presetClass="emph" presetSubtype="0" decel="100000" fill="hold" grpId="1" nodeType="withEffect">
                                  <p:stCondLst>
                                    <p:cond delay="2000"/>
                                  </p:stCondLst>
                                  <p:childTnLst>
                                    <p:animScale>
                                      <p:cBhvr>
                                        <p:cTn id="146" dur="250" fill="hold"/>
                                        <p:tgtEl>
                                          <p:spTgt spid="30"/>
                                        </p:tgtEl>
                                      </p:cBhvr>
                                      <p:by x="120000" y="120000"/>
                                    </p:animScale>
                                  </p:childTnLst>
                                </p:cTn>
                              </p:par>
                              <p:par>
                                <p:cTn id="147" presetID="6" presetClass="emph" presetSubtype="0" decel="100000" fill="hold" grpId="2" nodeType="withEffect">
                                  <p:stCondLst>
                                    <p:cond delay="2200"/>
                                  </p:stCondLst>
                                  <p:childTnLst>
                                    <p:animScale>
                                      <p:cBhvr>
                                        <p:cTn id="148" dur="250" fill="hold"/>
                                        <p:tgtEl>
                                          <p:spTgt spid="30"/>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P spid="18" grpId="0" animBg="1"/>
      <p:bldP spid="19" grpId="0" animBg="1"/>
      <p:bldP spid="16" grpId="0" animBg="1"/>
      <p:bldP spid="23" grpId="0" animBg="1"/>
      <p:bldP spid="23" grpId="1" animBg="1"/>
      <p:bldP spid="23" grpId="2" animBg="1"/>
      <p:bldP spid="29" grpId="0"/>
      <p:bldP spid="29" grpId="1"/>
      <p:bldP spid="29" grpId="2"/>
      <p:bldP spid="9" grpId="0" animBg="1"/>
      <p:bldP spid="25" grpId="0" animBg="1"/>
      <p:bldP spid="25" grpId="1" animBg="1"/>
      <p:bldP spid="25" grpId="2" animBg="1"/>
      <p:bldP spid="33" grpId="0"/>
      <p:bldP spid="33" grpId="1"/>
      <p:bldP spid="33" grpId="2"/>
      <p:bldP spid="13" grpId="0" animBg="1"/>
      <p:bldP spid="24" grpId="0" animBg="1"/>
      <p:bldP spid="24" grpId="1" animBg="1"/>
      <p:bldP spid="24" grpId="2" animBg="1"/>
      <p:bldP spid="34" grpId="0"/>
      <p:bldP spid="34" grpId="1"/>
      <p:bldP spid="34" grpId="2"/>
      <p:bldP spid="22" grpId="0"/>
      <p:bldP spid="38" grpId="0"/>
      <p:bldP spid="38" grpId="1"/>
      <p:bldP spid="38" grpId="2"/>
      <p:bldP spid="39" grpId="0"/>
      <p:bldP spid="40" grpId="0"/>
      <p:bldP spid="30" grpId="0"/>
      <p:bldP spid="30" grpId="1"/>
      <p:bldP spid="30"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7346315"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了解报名时间、考试时间、报名方式</a:t>
            </a:r>
            <a:endPar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9" name="TextBox 68"/>
          <p:cNvSpPr txBox="1">
            <a:spLocks noChangeArrowheads="1"/>
          </p:cNvSpPr>
          <p:nvPr/>
        </p:nvSpPr>
        <p:spPr bwMode="auto">
          <a:xfrm>
            <a:off x="1374140" y="2063750"/>
            <a:ext cx="1507490" cy="708025"/>
          </a:xfrm>
          <a:prstGeom prst="rect">
            <a:avLst/>
          </a:prstGeom>
          <a:noFill/>
          <a:ln>
            <a:noFill/>
          </a:ln>
          <a:extLst>
            <a:ext uri="{909E8E84-426E-40DD-AFC4-6F175D3DCCD1}">
              <a14:hiddenFill xmlns="" xmlns:a14="http://schemas.microsoft.com/office/drawing/2010/main" xmlns:p14="http://schemas.microsoft.com/office/powerpoint/2010/main">
                <a:solidFill>
                  <a:srgbClr val="FFFFFF"/>
                </a:solidFill>
              </a14:hiddenFill>
            </a:ext>
            <a:ext uri="{91240B29-F687-4F45-9708-019B960494DF}">
              <a14:hiddenLine xmlns="" xmlns:a14="http://schemas.microsoft.com/office/drawing/2010/main" xmlns:p14="http://schemas.microsoft.com/office/powerpoint/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2000" dirty="0" smtClean="0">
                <a:solidFill>
                  <a:schemeClr val="tx1">
                    <a:lumMod val="75000"/>
                    <a:lumOff val="25000"/>
                  </a:schemeClr>
                </a:solidFill>
                <a:latin typeface="微软雅黑" pitchFamily="34" charset="-122"/>
                <a:ea typeface="微软雅黑" pitchFamily="34" charset="-122"/>
              </a:rPr>
              <a:t>10</a:t>
            </a:r>
            <a:r>
              <a:rPr lang="zh-CN" altLang="en-US" sz="2000" dirty="0" smtClean="0">
                <a:solidFill>
                  <a:schemeClr val="tx1">
                    <a:lumMod val="75000"/>
                    <a:lumOff val="25000"/>
                  </a:schemeClr>
                </a:solidFill>
                <a:latin typeface="微软雅黑" pitchFamily="34" charset="-122"/>
                <a:ea typeface="微软雅黑" pitchFamily="34" charset="-122"/>
              </a:rPr>
              <a:t>月</a:t>
            </a:r>
            <a:r>
              <a:rPr lang="en-US" altLang="zh-CN" sz="2000" dirty="0" smtClean="0">
                <a:solidFill>
                  <a:schemeClr val="tx1">
                    <a:lumMod val="75000"/>
                    <a:lumOff val="25000"/>
                  </a:schemeClr>
                </a:solidFill>
                <a:latin typeface="微软雅黑" pitchFamily="34" charset="-122"/>
                <a:ea typeface="微软雅黑" pitchFamily="34" charset="-122"/>
              </a:rPr>
              <a:t>30</a:t>
            </a:r>
            <a:r>
              <a:rPr lang="zh-CN" altLang="en-US" sz="2000" dirty="0" smtClean="0">
                <a:solidFill>
                  <a:schemeClr val="tx1">
                    <a:lumMod val="75000"/>
                    <a:lumOff val="25000"/>
                  </a:schemeClr>
                </a:solidFill>
                <a:latin typeface="微软雅黑" pitchFamily="34" charset="-122"/>
                <a:ea typeface="微软雅黑" pitchFamily="34" charset="-122"/>
              </a:rPr>
              <a:t>日</a:t>
            </a:r>
            <a:endParaRPr lang="en-US" altLang="zh-CN" sz="2000" dirty="0" smtClean="0">
              <a:solidFill>
                <a:schemeClr val="tx1">
                  <a:lumMod val="75000"/>
                  <a:lumOff val="25000"/>
                </a:schemeClr>
              </a:solidFill>
              <a:latin typeface="微软雅黑" pitchFamily="34" charset="-122"/>
              <a:ea typeface="微软雅黑" pitchFamily="34" charset="-122"/>
            </a:endParaRPr>
          </a:p>
          <a:p>
            <a:r>
              <a:rPr lang="en-US" altLang="zh-CN" sz="2000" dirty="0" smtClean="0">
                <a:solidFill>
                  <a:schemeClr val="tx1">
                    <a:lumMod val="75000"/>
                    <a:lumOff val="25000"/>
                  </a:schemeClr>
                </a:solidFill>
                <a:latin typeface="微软雅黑" pitchFamily="34" charset="-122"/>
                <a:ea typeface="微软雅黑" pitchFamily="34" charset="-122"/>
              </a:rPr>
              <a:t>-11</a:t>
            </a:r>
            <a:r>
              <a:rPr lang="zh-CN" altLang="en-US" sz="2000" dirty="0" smtClean="0">
                <a:solidFill>
                  <a:schemeClr val="tx1">
                    <a:lumMod val="75000"/>
                    <a:lumOff val="25000"/>
                  </a:schemeClr>
                </a:solidFill>
                <a:latin typeface="微软雅黑" pitchFamily="34" charset="-122"/>
                <a:ea typeface="微软雅黑" pitchFamily="34" charset="-122"/>
              </a:rPr>
              <a:t>月</a:t>
            </a:r>
            <a:r>
              <a:rPr lang="en-US" altLang="zh-CN" sz="2000" dirty="0" smtClean="0">
                <a:solidFill>
                  <a:schemeClr val="tx1">
                    <a:lumMod val="75000"/>
                    <a:lumOff val="25000"/>
                  </a:schemeClr>
                </a:solidFill>
                <a:latin typeface="微软雅黑" pitchFamily="34" charset="-122"/>
                <a:ea typeface="微软雅黑" pitchFamily="34" charset="-122"/>
              </a:rPr>
              <a:t>8</a:t>
            </a:r>
            <a:r>
              <a:rPr lang="zh-CN" altLang="en-US" sz="2000" dirty="0" smtClean="0">
                <a:solidFill>
                  <a:schemeClr val="tx1">
                    <a:lumMod val="75000"/>
                    <a:lumOff val="25000"/>
                  </a:schemeClr>
                </a:solidFill>
                <a:latin typeface="微软雅黑" pitchFamily="34" charset="-122"/>
                <a:ea typeface="微软雅黑" pitchFamily="34" charset="-122"/>
              </a:rPr>
              <a:t>日</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42" name="椭圆 41"/>
          <p:cNvSpPr/>
          <p:nvPr/>
        </p:nvSpPr>
        <p:spPr>
          <a:xfrm>
            <a:off x="1009650" y="1524635"/>
            <a:ext cx="1887855" cy="1838325"/>
          </a:xfrm>
          <a:prstGeom prst="ellipse">
            <a:avLst/>
          </a:prstGeom>
          <a:noFill/>
          <a:ln w="88900" cap="flat">
            <a:solidFill>
              <a:srgbClr val="FF0000"/>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solidFill>
                <a:srgbClr val="080808"/>
              </a:solidFill>
              <a:ea typeface="宋体" panose="02010600030101010101" pitchFamily="2" charset="-122"/>
            </a:endParaRPr>
          </a:p>
        </p:txBody>
      </p:sp>
      <p:sp>
        <p:nvSpPr>
          <p:cNvPr id="68" name="TextBox 11"/>
          <p:cNvSpPr txBox="1">
            <a:spLocks noChangeArrowheads="1"/>
          </p:cNvSpPr>
          <p:nvPr/>
        </p:nvSpPr>
        <p:spPr bwMode="auto">
          <a:xfrm flipH="1">
            <a:off x="1337945" y="3634740"/>
            <a:ext cx="1628775" cy="33845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smtClean="0">
                <a:solidFill>
                  <a:schemeClr val="tx1">
                    <a:lumMod val="75000"/>
                    <a:lumOff val="25000"/>
                  </a:schemeClr>
                </a:solidFill>
                <a:latin typeface="微软雅黑" pitchFamily="34" charset="-122"/>
                <a:ea typeface="微软雅黑" pitchFamily="34" charset="-122"/>
                <a:cs typeface="+mn-ea"/>
                <a:sym typeface="+mn-lt"/>
              </a:rPr>
              <a:t>报名时间</a:t>
            </a:r>
            <a:endParaRPr lang="en-US" altLang="zh-CN" sz="1600" b="1" kern="0" dirty="0">
              <a:solidFill>
                <a:schemeClr val="tx1">
                  <a:lumMod val="75000"/>
                  <a:lumOff val="25000"/>
                </a:schemeClr>
              </a:solidFill>
              <a:latin typeface="微软雅黑" pitchFamily="34" charset="-122"/>
              <a:ea typeface="微软雅黑" pitchFamily="34" charset="-122"/>
              <a:cs typeface="+mn-ea"/>
              <a:sym typeface="+mn-lt"/>
            </a:endParaRPr>
          </a:p>
        </p:txBody>
      </p:sp>
      <p:sp>
        <p:nvSpPr>
          <p:cNvPr id="70" name="TextBox 11"/>
          <p:cNvSpPr txBox="1">
            <a:spLocks noChangeArrowheads="1"/>
          </p:cNvSpPr>
          <p:nvPr/>
        </p:nvSpPr>
        <p:spPr bwMode="auto">
          <a:xfrm flipH="1">
            <a:off x="3766185" y="3634740"/>
            <a:ext cx="1628775" cy="33845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smtClean="0">
                <a:solidFill>
                  <a:schemeClr val="tx1">
                    <a:lumMod val="75000"/>
                    <a:lumOff val="25000"/>
                  </a:schemeClr>
                </a:solidFill>
                <a:latin typeface="微软雅黑" pitchFamily="34" charset="-122"/>
                <a:ea typeface="微软雅黑" pitchFamily="34" charset="-122"/>
                <a:cs typeface="+mn-ea"/>
                <a:sym typeface="+mn-lt"/>
              </a:rPr>
              <a:t>缴费时间</a:t>
            </a:r>
            <a:endParaRPr lang="en-US" altLang="zh-CN" sz="1600" b="1" kern="0" dirty="0">
              <a:solidFill>
                <a:schemeClr val="tx1">
                  <a:lumMod val="75000"/>
                  <a:lumOff val="25000"/>
                </a:schemeClr>
              </a:solidFill>
              <a:latin typeface="微软雅黑" pitchFamily="34" charset="-122"/>
              <a:ea typeface="微软雅黑" pitchFamily="34" charset="-122"/>
              <a:cs typeface="+mn-ea"/>
              <a:sym typeface="+mn-lt"/>
            </a:endParaRPr>
          </a:p>
        </p:txBody>
      </p:sp>
      <p:sp>
        <p:nvSpPr>
          <p:cNvPr id="72" name="TextBox 11"/>
          <p:cNvSpPr txBox="1">
            <a:spLocks noChangeArrowheads="1"/>
          </p:cNvSpPr>
          <p:nvPr/>
        </p:nvSpPr>
        <p:spPr bwMode="auto">
          <a:xfrm flipH="1">
            <a:off x="6210935" y="3639185"/>
            <a:ext cx="1628775" cy="338455"/>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smtClean="0">
                <a:solidFill>
                  <a:schemeClr val="tx1">
                    <a:lumMod val="75000"/>
                    <a:lumOff val="25000"/>
                  </a:schemeClr>
                </a:solidFill>
                <a:latin typeface="微软雅黑" pitchFamily="34" charset="-122"/>
                <a:ea typeface="微软雅黑" pitchFamily="34" charset="-122"/>
                <a:cs typeface="+mn-ea"/>
                <a:sym typeface="+mn-lt"/>
              </a:rPr>
              <a:t>打印准考证时间</a:t>
            </a:r>
            <a:endParaRPr lang="en-US" altLang="zh-CN" sz="1600" b="1" kern="0" dirty="0">
              <a:solidFill>
                <a:schemeClr val="tx1">
                  <a:lumMod val="75000"/>
                  <a:lumOff val="25000"/>
                </a:schemeClr>
              </a:solidFill>
              <a:latin typeface="微软雅黑" pitchFamily="34" charset="-122"/>
              <a:ea typeface="微软雅黑" pitchFamily="34" charset="-122"/>
              <a:cs typeface="+mn-ea"/>
              <a:sym typeface="+mn-lt"/>
            </a:endParaRPr>
          </a:p>
        </p:txBody>
      </p:sp>
      <p:sp>
        <p:nvSpPr>
          <p:cNvPr id="74" name="TextBox 11"/>
          <p:cNvSpPr txBox="1">
            <a:spLocks noChangeArrowheads="1"/>
          </p:cNvSpPr>
          <p:nvPr/>
        </p:nvSpPr>
        <p:spPr bwMode="auto">
          <a:xfrm flipH="1">
            <a:off x="8747125" y="3639820"/>
            <a:ext cx="2044700" cy="33845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b="1" kern="0" dirty="0" smtClean="0">
                <a:solidFill>
                  <a:schemeClr val="tx1">
                    <a:lumMod val="75000"/>
                    <a:lumOff val="25000"/>
                  </a:schemeClr>
                </a:solidFill>
                <a:latin typeface="微软雅黑" pitchFamily="34" charset="-122"/>
                <a:ea typeface="微软雅黑" pitchFamily="34" charset="-122"/>
                <a:cs typeface="+mn-ea"/>
                <a:sym typeface="+mn-lt"/>
              </a:rPr>
              <a:t>公共科目笔试时间</a:t>
            </a:r>
            <a:endParaRPr lang="en-US" altLang="zh-CN" sz="1600" b="1" kern="0" dirty="0">
              <a:solidFill>
                <a:schemeClr val="tx1">
                  <a:lumMod val="75000"/>
                  <a:lumOff val="25000"/>
                </a:schemeClr>
              </a:solidFill>
              <a:latin typeface="微软雅黑" pitchFamily="34" charset="-122"/>
              <a:ea typeface="微软雅黑" pitchFamily="34" charset="-122"/>
              <a:cs typeface="+mn-ea"/>
              <a:sym typeface="+mn-lt"/>
            </a:endParaRPr>
          </a:p>
        </p:txBody>
      </p:sp>
      <p:sp>
        <p:nvSpPr>
          <p:cNvPr id="77" name="TextBox 68"/>
          <p:cNvSpPr txBox="1">
            <a:spLocks noChangeArrowheads="1"/>
          </p:cNvSpPr>
          <p:nvPr/>
        </p:nvSpPr>
        <p:spPr bwMode="auto">
          <a:xfrm>
            <a:off x="3886835" y="2099310"/>
            <a:ext cx="1508125" cy="706755"/>
          </a:xfrm>
          <a:prstGeom prst="rect">
            <a:avLst/>
          </a:prstGeom>
          <a:noFill/>
          <a:ln>
            <a:noFill/>
          </a:ln>
          <a:extLst>
            <a:ext uri="{909E8E84-426E-40DD-AFC4-6F175D3DCCD1}">
              <a14:hiddenFill xmlns="" xmlns:a14="http://schemas.microsoft.com/office/drawing/2010/main" xmlns:p14="http://schemas.microsoft.com/office/powerpoint/2010/main">
                <a:solidFill>
                  <a:srgbClr val="FFFFFF"/>
                </a:solidFill>
              </a14:hiddenFill>
            </a:ext>
            <a:ext uri="{91240B29-F687-4F45-9708-019B960494DF}">
              <a14:hiddenLine xmlns="" xmlns:a14="http://schemas.microsoft.com/office/drawing/2010/main" xmlns:p14="http://schemas.microsoft.com/office/powerpoint/2010/main" w="9525">
                <a:solidFill>
                  <a:srgbClr val="000000"/>
                </a:solidFill>
                <a:miter lim="800000"/>
                <a:headEnd/>
                <a:tailEnd/>
              </a14:hiddenLine>
            </a:ext>
          </a:extLst>
        </p:spPr>
        <p:txBody>
          <a:bodyPr vert="horz" wrap="square" lIns="91440" tIns="45720" rIns="91440" bIns="45720" numCol="1" anchor="t">
            <a:spAutoFit/>
          </a:bodyPr>
          <a:lstStyle/>
          <a:p>
            <a:pPr marL="0" indent="0" algn="l" defTabSz="914400" eaLnBrk="0" fontAlgn="auto" latinLnBrk="0">
              <a:lnSpc>
                <a:spcPct val="100000"/>
              </a:lnSpc>
              <a:spcBef>
                <a:spcPts val="0"/>
              </a:spcBef>
              <a:spcAft>
                <a:spcPts val="0"/>
              </a:spcAft>
              <a:buFontTx/>
              <a:buNone/>
            </a:pPr>
            <a:r>
              <a:rPr lang="en-US" altLang="ko-KR" sz="2000" b="0" cap="none" dirty="0" smtClean="0">
                <a:solidFill>
                  <a:schemeClr val="tx1">
                    <a:lumMod val="75000"/>
                    <a:lumOff val="25000"/>
                  </a:schemeClr>
                </a:solidFill>
                <a:latin typeface="微软雅黑" charset="0"/>
                <a:ea typeface="微软雅黑" charset="0"/>
              </a:rPr>
              <a:t>11月17日</a:t>
            </a:r>
            <a:endParaRPr lang="ko-KR" altLang="en-US" sz="2000" b="0" cap="none" dirty="0" smtClean="0">
              <a:solidFill>
                <a:schemeClr val="tx1">
                  <a:lumMod val="75000"/>
                  <a:lumOff val="25000"/>
                </a:schemeClr>
              </a:solidFill>
              <a:latin typeface="微软雅黑" charset="0"/>
              <a:ea typeface="微软雅黑" charset="0"/>
            </a:endParaRPr>
          </a:p>
          <a:p>
            <a:pPr marL="0" indent="0" algn="l" defTabSz="914400" eaLnBrk="0" fontAlgn="auto" latinLnBrk="0">
              <a:lnSpc>
                <a:spcPct val="100000"/>
              </a:lnSpc>
              <a:spcBef>
                <a:spcPts val="0"/>
              </a:spcBef>
              <a:spcAft>
                <a:spcPts val="0"/>
              </a:spcAft>
              <a:buFontTx/>
              <a:buNone/>
            </a:pPr>
            <a:r>
              <a:rPr lang="en-US" altLang="ko-KR" sz="2000" b="0" cap="none" dirty="0" smtClean="0">
                <a:solidFill>
                  <a:schemeClr val="tx1">
                    <a:lumMod val="75000"/>
                    <a:lumOff val="25000"/>
                  </a:schemeClr>
                </a:solidFill>
                <a:latin typeface="微软雅黑" charset="0"/>
                <a:ea typeface="微软雅黑" charset="0"/>
              </a:rPr>
              <a:t>-11月22日</a:t>
            </a:r>
            <a:endParaRPr lang="ko-KR" altLang="en-US" sz="2000" b="0" cap="none" dirty="0" smtClean="0">
              <a:solidFill>
                <a:schemeClr val="tx1">
                  <a:lumMod val="75000"/>
                  <a:lumOff val="25000"/>
                </a:schemeClr>
              </a:solidFill>
              <a:latin typeface="微软雅黑" charset="0"/>
              <a:ea typeface="微软雅黑" charset="0"/>
            </a:endParaRPr>
          </a:p>
        </p:txBody>
      </p:sp>
      <p:sp>
        <p:nvSpPr>
          <p:cNvPr id="78" name="椭圆 77"/>
          <p:cNvSpPr/>
          <p:nvPr/>
        </p:nvSpPr>
        <p:spPr>
          <a:xfrm>
            <a:off x="3522980" y="1559560"/>
            <a:ext cx="1887855" cy="1838325"/>
          </a:xfrm>
          <a:prstGeom prst="ellipse">
            <a:avLst/>
          </a:prstGeom>
          <a:noFill/>
          <a:ln w="88900" cap="flat">
            <a:solidFill>
              <a:srgbClr val="FF0000"/>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solidFill>
                <a:srgbClr val="080808"/>
              </a:solidFill>
              <a:ea typeface="宋体" panose="02010600030101010101" pitchFamily="2" charset="-122"/>
            </a:endParaRPr>
          </a:p>
        </p:txBody>
      </p:sp>
      <p:sp>
        <p:nvSpPr>
          <p:cNvPr id="81" name="椭圆 80"/>
          <p:cNvSpPr>
            <a:spLocks/>
          </p:cNvSpPr>
          <p:nvPr/>
        </p:nvSpPr>
        <p:spPr bwMode="auto">
          <a:xfrm rot="40920000">
            <a:off x="3514725" y="1456055"/>
            <a:ext cx="1885950" cy="1837055"/>
          </a:xfrm>
          <a:prstGeom prst="ellipse">
            <a:avLst/>
          </a:prstGeom>
          <a:noFill/>
          <a:ln w="0">
            <a:noFill/>
            <a:prstDash/>
          </a:ln>
        </p:spPr>
        <p:txBody>
          <a:bodyPr vert="horz" wrap="square" lIns="91440" tIns="45720" rIns="91440" bIns="45720" numCol="1" anchor="t">
            <a:noAutofit/>
          </a:bodyPr>
          <a:lstStyle/>
          <a:p>
            <a:pPr marL="0" indent="0" algn="l" defTabSz="914400" eaLnBrk="0" fontAlgn="auto" latinLnBrk="0">
              <a:lnSpc>
                <a:spcPct val="100000"/>
              </a:lnSpc>
              <a:spcBef>
                <a:spcPts val="0"/>
              </a:spcBef>
              <a:spcAft>
                <a:spcPts val="0"/>
              </a:spcAft>
              <a:buFontTx/>
              <a:buNone/>
            </a:pPr>
            <a:endParaRPr lang="ko-KR" altLang="en-US" sz="1800" b="0" cap="none" dirty="0" smtClean="0">
              <a:solidFill>
                <a:srgbClr val="00518C"/>
              </a:solidFill>
              <a:latin typeface="宋体" charset="0"/>
              <a:ea typeface="宋体" charset="0"/>
            </a:endParaRPr>
          </a:p>
        </p:txBody>
      </p:sp>
      <p:sp>
        <p:nvSpPr>
          <p:cNvPr id="82" name="TextBox 68"/>
          <p:cNvSpPr txBox="1">
            <a:spLocks noChangeArrowheads="1"/>
          </p:cNvSpPr>
          <p:nvPr/>
        </p:nvSpPr>
        <p:spPr bwMode="auto">
          <a:xfrm>
            <a:off x="6368415" y="2102485"/>
            <a:ext cx="1508125" cy="706755"/>
          </a:xfrm>
          <a:prstGeom prst="rect">
            <a:avLst/>
          </a:prstGeom>
          <a:noFill/>
          <a:ln>
            <a:noFill/>
          </a:ln>
          <a:extLst>
            <a:ext uri="{909E8E84-426E-40DD-AFC4-6F175D3DCCD1}">
              <a14:hiddenFill xmlns="" xmlns:a14="http://schemas.microsoft.com/office/drawing/2010/main" xmlns:p14="http://schemas.microsoft.com/office/powerpoint/2010/main">
                <a:solidFill>
                  <a:srgbClr val="FFFFFF"/>
                </a:solidFill>
              </a14:hiddenFill>
            </a:ext>
            <a:ext uri="{91240B29-F687-4F45-9708-019B960494DF}">
              <a14:hiddenLine xmlns="" xmlns:a14="http://schemas.microsoft.com/office/drawing/2010/main" xmlns:p14="http://schemas.microsoft.com/office/powerpoint/2010/main" w="9525">
                <a:solidFill>
                  <a:srgbClr val="000000"/>
                </a:solidFill>
                <a:miter lim="800000"/>
                <a:headEnd/>
                <a:tailEnd/>
              </a14:hiddenLine>
            </a:ext>
          </a:extLst>
        </p:spPr>
        <p:txBody>
          <a:bodyPr vert="horz" wrap="square" lIns="91440" tIns="45720" rIns="91440" bIns="45720" numCol="1" anchor="t">
            <a:spAutoFit/>
          </a:bodyPr>
          <a:lstStyle/>
          <a:p>
            <a:pPr marL="0" indent="0" algn="l" defTabSz="914400" eaLnBrk="0" fontAlgn="auto" latinLnBrk="0">
              <a:lnSpc>
                <a:spcPct val="100000"/>
              </a:lnSpc>
              <a:spcBef>
                <a:spcPts val="0"/>
              </a:spcBef>
              <a:spcAft>
                <a:spcPts val="0"/>
              </a:spcAft>
              <a:buFontTx/>
              <a:buNone/>
            </a:pPr>
            <a:r>
              <a:rPr lang="en-US" altLang="ko-KR" sz="2000" b="0" cap="none" dirty="0" smtClean="0">
                <a:solidFill>
                  <a:schemeClr val="tx1">
                    <a:lumMod val="75000"/>
                    <a:lumOff val="25000"/>
                  </a:schemeClr>
                </a:solidFill>
                <a:latin typeface="微软雅黑" charset="0"/>
                <a:ea typeface="微软雅黑" charset="0"/>
              </a:rPr>
              <a:t>12月4日</a:t>
            </a:r>
            <a:endParaRPr lang="ko-KR" altLang="en-US" sz="2000" b="0" cap="none" dirty="0" smtClean="0">
              <a:solidFill>
                <a:schemeClr val="tx1">
                  <a:lumMod val="75000"/>
                  <a:lumOff val="25000"/>
                </a:schemeClr>
              </a:solidFill>
              <a:latin typeface="微软雅黑" charset="0"/>
              <a:ea typeface="微软雅黑" charset="0"/>
            </a:endParaRPr>
          </a:p>
          <a:p>
            <a:pPr marL="0" indent="0" algn="l" defTabSz="914400" eaLnBrk="0" fontAlgn="auto" latinLnBrk="0">
              <a:lnSpc>
                <a:spcPct val="100000"/>
              </a:lnSpc>
              <a:spcBef>
                <a:spcPts val="0"/>
              </a:spcBef>
              <a:spcAft>
                <a:spcPts val="0"/>
              </a:spcAft>
              <a:buFontTx/>
              <a:buNone/>
            </a:pPr>
            <a:r>
              <a:rPr lang="en-US" altLang="ko-KR" sz="2000" b="0" cap="none" dirty="0" smtClean="0">
                <a:solidFill>
                  <a:schemeClr val="tx1">
                    <a:lumMod val="75000"/>
                    <a:lumOff val="25000"/>
                  </a:schemeClr>
                </a:solidFill>
                <a:latin typeface="微软雅黑" charset="0"/>
                <a:ea typeface="微软雅黑" charset="0"/>
              </a:rPr>
              <a:t>-12月10日</a:t>
            </a:r>
            <a:endParaRPr lang="ko-KR" altLang="en-US" sz="2000" b="0" cap="none" dirty="0" smtClean="0">
              <a:solidFill>
                <a:schemeClr val="tx1">
                  <a:lumMod val="75000"/>
                  <a:lumOff val="25000"/>
                </a:schemeClr>
              </a:solidFill>
              <a:latin typeface="微软雅黑" charset="0"/>
              <a:ea typeface="微软雅黑" charset="0"/>
            </a:endParaRPr>
          </a:p>
        </p:txBody>
      </p:sp>
      <p:sp>
        <p:nvSpPr>
          <p:cNvPr id="83" name="椭圆 82"/>
          <p:cNvSpPr/>
          <p:nvPr/>
        </p:nvSpPr>
        <p:spPr>
          <a:xfrm>
            <a:off x="6003925" y="1563370"/>
            <a:ext cx="1887855" cy="1838325"/>
          </a:xfrm>
          <a:prstGeom prst="ellipse">
            <a:avLst/>
          </a:prstGeom>
          <a:noFill/>
          <a:ln w="88900" cap="flat">
            <a:solidFill>
              <a:srgbClr val="FF0000"/>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solidFill>
                <a:srgbClr val="080808"/>
              </a:solidFill>
              <a:ea typeface="宋体" panose="02010600030101010101" pitchFamily="2" charset="-122"/>
            </a:endParaRPr>
          </a:p>
        </p:txBody>
      </p:sp>
      <p:sp>
        <p:nvSpPr>
          <p:cNvPr id="87" name="TextBox 68"/>
          <p:cNvSpPr txBox="1">
            <a:spLocks noChangeArrowheads="1"/>
          </p:cNvSpPr>
          <p:nvPr/>
        </p:nvSpPr>
        <p:spPr bwMode="auto">
          <a:xfrm>
            <a:off x="8870315" y="2276475"/>
            <a:ext cx="1507490" cy="400050"/>
          </a:xfrm>
          <a:prstGeom prst="rect">
            <a:avLst/>
          </a:prstGeom>
          <a:noFill/>
          <a:ln>
            <a:noFill/>
          </a:ln>
          <a:extLst>
            <a:ext uri="{909E8E84-426E-40DD-AFC4-6F175D3DCCD1}">
              <a14:hiddenFill xmlns="" xmlns:a14="http://schemas.microsoft.com/office/drawing/2010/main" xmlns:p14="http://schemas.microsoft.com/office/powerpoint/2010/main">
                <a:solidFill>
                  <a:srgbClr val="FFFFFF"/>
                </a:solidFill>
              </a14:hiddenFill>
            </a:ext>
            <a:ext uri="{91240B29-F687-4F45-9708-019B960494DF}">
              <a14:hiddenLine xmlns="" xmlns:a14="http://schemas.microsoft.com/office/drawing/2010/main" xmlns:p14="http://schemas.microsoft.com/office/powerpoint/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2000" dirty="0" smtClean="0">
                <a:solidFill>
                  <a:schemeClr val="tx1">
                    <a:lumMod val="75000"/>
                    <a:lumOff val="25000"/>
                  </a:schemeClr>
                </a:solidFill>
                <a:latin typeface="微软雅黑" pitchFamily="34" charset="-122"/>
                <a:ea typeface="微软雅黑" pitchFamily="34" charset="-122"/>
              </a:rPr>
              <a:t>12</a:t>
            </a:r>
            <a:r>
              <a:rPr lang="zh-CN" altLang="en-US" sz="2000" dirty="0" smtClean="0">
                <a:solidFill>
                  <a:schemeClr val="tx1">
                    <a:lumMod val="75000"/>
                    <a:lumOff val="25000"/>
                  </a:schemeClr>
                </a:solidFill>
                <a:latin typeface="微软雅黑" pitchFamily="34" charset="-122"/>
                <a:ea typeface="微软雅黑" pitchFamily="34" charset="-122"/>
              </a:rPr>
              <a:t>月</a:t>
            </a:r>
            <a:r>
              <a:rPr lang="en-US" altLang="zh-CN" sz="2000" dirty="0" smtClean="0">
                <a:solidFill>
                  <a:schemeClr val="tx1">
                    <a:lumMod val="75000"/>
                    <a:lumOff val="25000"/>
                  </a:schemeClr>
                </a:solidFill>
                <a:latin typeface="微软雅黑" pitchFamily="34" charset="-122"/>
                <a:ea typeface="微软雅黑" pitchFamily="34" charset="-122"/>
              </a:rPr>
              <a:t>10</a:t>
            </a:r>
            <a:r>
              <a:rPr lang="zh-CN" altLang="en-US" sz="2000" dirty="0" smtClean="0">
                <a:solidFill>
                  <a:schemeClr val="tx1">
                    <a:lumMod val="75000"/>
                    <a:lumOff val="25000"/>
                  </a:schemeClr>
                </a:solidFill>
                <a:latin typeface="微软雅黑" pitchFamily="34" charset="-122"/>
                <a:ea typeface="微软雅黑" pitchFamily="34" charset="-122"/>
              </a:rPr>
              <a:t>日</a:t>
            </a:r>
            <a:endParaRPr lang="zh-CN" altLang="en-US" sz="2000" dirty="0">
              <a:solidFill>
                <a:schemeClr val="tx1">
                  <a:lumMod val="75000"/>
                  <a:lumOff val="25000"/>
                </a:schemeClr>
              </a:solidFill>
              <a:latin typeface="微软雅黑" pitchFamily="34" charset="-122"/>
              <a:ea typeface="微软雅黑" pitchFamily="34" charset="-122"/>
            </a:endParaRPr>
          </a:p>
        </p:txBody>
      </p:sp>
      <p:sp>
        <p:nvSpPr>
          <p:cNvPr id="88" name="椭圆 87"/>
          <p:cNvSpPr/>
          <p:nvPr/>
        </p:nvSpPr>
        <p:spPr>
          <a:xfrm>
            <a:off x="8506460" y="1577340"/>
            <a:ext cx="1887855" cy="1838325"/>
          </a:xfrm>
          <a:prstGeom prst="ellipse">
            <a:avLst/>
          </a:prstGeom>
          <a:noFill/>
          <a:ln w="88900" cap="flat">
            <a:solidFill>
              <a:srgbClr val="FF0000"/>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solidFill>
                <a:srgbClr val="080808"/>
              </a:solidFill>
              <a:ea typeface="宋体" panose="02010600030101010101" pitchFamily="2" charset="-122"/>
            </a:endParaRPr>
          </a:p>
        </p:txBody>
      </p:sp>
      <p:cxnSp>
        <p:nvCxnSpPr>
          <p:cNvPr id="92" name="直接连接符 91"/>
          <p:cNvCxnSpPr/>
          <p:nvPr/>
        </p:nvCxnSpPr>
        <p:spPr bwMode="auto">
          <a:xfrm flipV="1">
            <a:off x="1215390" y="5347970"/>
            <a:ext cx="9438640" cy="16510"/>
          </a:xfrm>
          <a:prstGeom prst="line">
            <a:avLst/>
          </a:prstGeom>
          <a:ln w="28575">
            <a:solidFill>
              <a:srgbClr val="00206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93" name="TextBox 92"/>
          <p:cNvSpPr txBox="1"/>
          <p:nvPr/>
        </p:nvSpPr>
        <p:spPr>
          <a:xfrm>
            <a:off x="4058285" y="5002530"/>
            <a:ext cx="3892550" cy="584835"/>
          </a:xfrm>
          <a:prstGeom prst="rect">
            <a:avLst/>
          </a:prstGeom>
          <a:solidFill>
            <a:srgbClr val="0070C0"/>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zh-CN" altLang="en-US" sz="3200" b="1" dirty="0" smtClean="0">
                <a:solidFill>
                  <a:schemeClr val="bg1"/>
                </a:solidFill>
                <a:cs typeface="+mn-ea"/>
                <a:sym typeface="+mn-lt"/>
              </a:rPr>
              <a:t>报名方式：网上报名</a:t>
            </a:r>
            <a:endParaRPr lang="zh-CN" altLang="en-US" sz="3200" b="1" dirty="0">
              <a:solidFill>
                <a:schemeClr val="bg1"/>
              </a:solidFill>
              <a:cs typeface="+mn-ea"/>
              <a:sym typeface="+mn-lt"/>
            </a:endParaRPr>
          </a:p>
        </p:txBody>
      </p:sp>
      <p:sp>
        <p:nvSpPr>
          <p:cNvPr id="97" name="椭圆 96"/>
          <p:cNvSpPr>
            <a:spLocks/>
          </p:cNvSpPr>
          <p:nvPr/>
        </p:nvSpPr>
        <p:spPr bwMode="auto">
          <a:xfrm rot="20460000">
            <a:off x="8644890" y="1499870"/>
            <a:ext cx="1884680" cy="1837055"/>
          </a:xfrm>
          <a:prstGeom prst="ellipse">
            <a:avLst/>
          </a:prstGeom>
          <a:noFill/>
          <a:ln w="0">
            <a:noFill/>
            <a:prstDash/>
          </a:ln>
        </p:spPr>
        <p:txBody>
          <a:bodyPr vert="horz" wrap="square" lIns="91440" tIns="45720" rIns="91440" bIns="45720" anchor="t">
            <a:noAutofit/>
          </a:bodyPr>
          <a:lstStyle/>
          <a:p>
            <a:pPr marL="0" indent="0" algn="l" defTabSz="914400" eaLnBrk="0" fontAlgn="auto" latinLnBrk="0">
              <a:lnSpc>
                <a:spcPct val="100000"/>
              </a:lnSpc>
              <a:spcBef>
                <a:spcPts val="0"/>
              </a:spcBef>
              <a:spcAft>
                <a:spcPts val="0"/>
              </a:spcAft>
              <a:buFontTx/>
              <a:buNone/>
            </a:pPr>
            <a:endParaRPr lang="ko-KR" altLang="en-US" sz="1800" b="0" cap="none" dirty="0" smtClean="0">
              <a:solidFill>
                <a:srgbClr val="00518C"/>
              </a:solidFill>
              <a:latin typeface="宋体" charset="0"/>
              <a:ea typeface="宋体" charset="0"/>
            </a:endParaRPr>
          </a:p>
        </p:txBody>
      </p:sp>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grpId="1" nodeType="withEffect">
                                  <p:stCondLst>
                                    <p:cond delay="0"/>
                                  </p:stCondLst>
                                  <p:childTnLst>
                                    <p:animMotion origin="layout" path="M 0 0 L 0.34583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2"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3" nodeType="withEffect">
                                  <p:stCondLst>
                                    <p:cond delay="500"/>
                                  </p:stCondLst>
                                  <p:childTnLst>
                                    <p:animMotion origin="layout" path="M 0 0 L -0.052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4"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5" nodeType="withEffect">
                                  <p:stCondLst>
                                    <p:cond delay="500"/>
                                  </p:stCondLst>
                                  <p:childTnLst>
                                    <p:animMotion origin="layout" path="M 0 0 L 0.34583 0 " pathEditMode="relative" rAng="0" ptsTypes="AA">
                                      <p:cBhvr>
                                        <p:cTn id="25" dur="1000" fill="hold"/>
                                        <p:tgtEl>
                                          <p:spTgt spid="11"/>
                                        </p:tgtEl>
                                        <p:attrNameLst>
                                          <p:attrName>ppt_x</p:attrName>
                                          <p:attrName>ppt_y</p:attrName>
                                        </p:attrNameLst>
                                      </p:cBhvr>
                                      <p:rCtr x="17292" y="0"/>
                                    </p:animMotion>
                                  </p:childTnLst>
                                </p:cTn>
                              </p:par>
                            </p:childTnLst>
                          </p:cTn>
                        </p:par>
                        <p:par>
                          <p:cTn id="26" fill="hold">
                            <p:stCondLst>
                              <p:cond delay="1500"/>
                            </p:stCondLst>
                            <p:childTnLst>
                              <p:par>
                                <p:cTn id="27" presetID="53" presetClass="entr" presetSubtype="16" fill="hold" grpId="6"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par>
                                <p:cTn id="32" presetID="53" presetClass="entr" presetSubtype="16" fill="hold" grpId="7"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2000"/>
                            </p:stCondLst>
                            <p:childTnLst>
                              <p:par>
                                <p:cTn id="38" presetID="53" presetClass="entr" presetSubtype="16" fill="hold" grpId="9"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p:cTn id="40" dur="500" fill="hold"/>
                                        <p:tgtEl>
                                          <p:spTgt spid="68"/>
                                        </p:tgtEl>
                                        <p:attrNameLst>
                                          <p:attrName>ppt_w</p:attrName>
                                        </p:attrNameLst>
                                      </p:cBhvr>
                                      <p:tavLst>
                                        <p:tav tm="0">
                                          <p:val>
                                            <p:fltVal val="0"/>
                                          </p:val>
                                        </p:tav>
                                        <p:tav tm="100000">
                                          <p:val>
                                            <p:strVal val="#ppt_w"/>
                                          </p:val>
                                        </p:tav>
                                      </p:tavLst>
                                    </p:anim>
                                    <p:anim calcmode="lin" valueType="num">
                                      <p:cBhvr>
                                        <p:cTn id="41" dur="500" fill="hold"/>
                                        <p:tgtEl>
                                          <p:spTgt spid="68"/>
                                        </p:tgtEl>
                                        <p:attrNameLst>
                                          <p:attrName>ppt_h</p:attrName>
                                        </p:attrNameLst>
                                      </p:cBhvr>
                                      <p:tavLst>
                                        <p:tav tm="0">
                                          <p:val>
                                            <p:fltVal val="0"/>
                                          </p:val>
                                        </p:tav>
                                        <p:tav tm="100000">
                                          <p:val>
                                            <p:strVal val="#ppt_h"/>
                                          </p:val>
                                        </p:tav>
                                      </p:tavLst>
                                    </p:anim>
                                    <p:animEffect transition="in" filter="fade">
                                      <p:cBhvr>
                                        <p:cTn id="42" dur="500"/>
                                        <p:tgtEl>
                                          <p:spTgt spid="68"/>
                                        </p:tgtEl>
                                      </p:cBhvr>
                                    </p:animEffect>
                                  </p:childTnLst>
                                </p:cTn>
                              </p:par>
                            </p:childTnLst>
                          </p:cTn>
                        </p:par>
                        <p:par>
                          <p:cTn id="43" fill="hold">
                            <p:stCondLst>
                              <p:cond delay="2500"/>
                            </p:stCondLst>
                            <p:childTnLst>
                              <p:par>
                                <p:cTn id="44" presetID="53" presetClass="entr" presetSubtype="16" fill="hold" grpId="10" nodeType="after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p:cTn id="46" dur="500" fill="hold"/>
                                        <p:tgtEl>
                                          <p:spTgt spid="70"/>
                                        </p:tgtEl>
                                        <p:attrNameLst>
                                          <p:attrName>ppt_w</p:attrName>
                                        </p:attrNameLst>
                                      </p:cBhvr>
                                      <p:tavLst>
                                        <p:tav tm="0">
                                          <p:val>
                                            <p:fltVal val="0"/>
                                          </p:val>
                                        </p:tav>
                                        <p:tav tm="100000">
                                          <p:val>
                                            <p:strVal val="#ppt_w"/>
                                          </p:val>
                                        </p:tav>
                                      </p:tavLst>
                                    </p:anim>
                                    <p:anim calcmode="lin" valueType="num">
                                      <p:cBhvr>
                                        <p:cTn id="47" dur="500" fill="hold"/>
                                        <p:tgtEl>
                                          <p:spTgt spid="70"/>
                                        </p:tgtEl>
                                        <p:attrNameLst>
                                          <p:attrName>ppt_h</p:attrName>
                                        </p:attrNameLst>
                                      </p:cBhvr>
                                      <p:tavLst>
                                        <p:tav tm="0">
                                          <p:val>
                                            <p:fltVal val="0"/>
                                          </p:val>
                                        </p:tav>
                                        <p:tav tm="100000">
                                          <p:val>
                                            <p:strVal val="#ppt_h"/>
                                          </p:val>
                                        </p:tav>
                                      </p:tavLst>
                                    </p:anim>
                                    <p:animEffect transition="in" filter="fade">
                                      <p:cBhvr>
                                        <p:cTn id="48" dur="500"/>
                                        <p:tgtEl>
                                          <p:spTgt spid="70"/>
                                        </p:tgtEl>
                                      </p:cBhvr>
                                    </p:animEffect>
                                  </p:childTnLst>
                                </p:cTn>
                              </p:par>
                            </p:childTnLst>
                          </p:cTn>
                        </p:par>
                        <p:par>
                          <p:cTn id="49" fill="hold">
                            <p:stCondLst>
                              <p:cond delay="3000"/>
                            </p:stCondLst>
                            <p:childTnLst>
                              <p:par>
                                <p:cTn id="50" presetID="53" presetClass="entr" presetSubtype="16" fill="hold" grpId="11"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p:cTn id="52" dur="500" fill="hold"/>
                                        <p:tgtEl>
                                          <p:spTgt spid="72"/>
                                        </p:tgtEl>
                                        <p:attrNameLst>
                                          <p:attrName>ppt_w</p:attrName>
                                        </p:attrNameLst>
                                      </p:cBhvr>
                                      <p:tavLst>
                                        <p:tav tm="0">
                                          <p:val>
                                            <p:fltVal val="0"/>
                                          </p:val>
                                        </p:tav>
                                        <p:tav tm="100000">
                                          <p:val>
                                            <p:strVal val="#ppt_w"/>
                                          </p:val>
                                        </p:tav>
                                      </p:tavLst>
                                    </p:anim>
                                    <p:anim calcmode="lin" valueType="num">
                                      <p:cBhvr>
                                        <p:cTn id="53" dur="500" fill="hold"/>
                                        <p:tgtEl>
                                          <p:spTgt spid="72"/>
                                        </p:tgtEl>
                                        <p:attrNameLst>
                                          <p:attrName>ppt_h</p:attrName>
                                        </p:attrNameLst>
                                      </p:cBhvr>
                                      <p:tavLst>
                                        <p:tav tm="0">
                                          <p:val>
                                            <p:fltVal val="0"/>
                                          </p:val>
                                        </p:tav>
                                        <p:tav tm="100000">
                                          <p:val>
                                            <p:strVal val="#ppt_h"/>
                                          </p:val>
                                        </p:tav>
                                      </p:tavLst>
                                    </p:anim>
                                    <p:animEffect transition="in" filter="fade">
                                      <p:cBhvr>
                                        <p:cTn id="54" dur="500"/>
                                        <p:tgtEl>
                                          <p:spTgt spid="72"/>
                                        </p:tgtEl>
                                      </p:cBhvr>
                                    </p:animEffect>
                                  </p:childTnLst>
                                </p:cTn>
                              </p:par>
                            </p:childTnLst>
                          </p:cTn>
                        </p:par>
                        <p:par>
                          <p:cTn id="55" fill="hold">
                            <p:stCondLst>
                              <p:cond delay="3500"/>
                            </p:stCondLst>
                            <p:childTnLst>
                              <p:par>
                                <p:cTn id="56" presetID="53" presetClass="entr" presetSubtype="16" fill="hold" grpId="12" nodeType="afterEffect">
                                  <p:stCondLst>
                                    <p:cond delay="0"/>
                                  </p:stCondLst>
                                  <p:childTnLst>
                                    <p:set>
                                      <p:cBhvr>
                                        <p:cTn id="57" dur="1" fill="hold">
                                          <p:stCondLst>
                                            <p:cond delay="0"/>
                                          </p:stCondLst>
                                        </p:cTn>
                                        <p:tgtEl>
                                          <p:spTgt spid="74"/>
                                        </p:tgtEl>
                                        <p:attrNameLst>
                                          <p:attrName>style.visibility</p:attrName>
                                        </p:attrNameLst>
                                      </p:cBhvr>
                                      <p:to>
                                        <p:strVal val="visible"/>
                                      </p:to>
                                    </p:set>
                                    <p:anim calcmode="lin" valueType="num">
                                      <p:cBhvr>
                                        <p:cTn id="58" dur="500" fill="hold"/>
                                        <p:tgtEl>
                                          <p:spTgt spid="74"/>
                                        </p:tgtEl>
                                        <p:attrNameLst>
                                          <p:attrName>ppt_w</p:attrName>
                                        </p:attrNameLst>
                                      </p:cBhvr>
                                      <p:tavLst>
                                        <p:tav tm="0">
                                          <p:val>
                                            <p:fltVal val="0"/>
                                          </p:val>
                                        </p:tav>
                                        <p:tav tm="100000">
                                          <p:val>
                                            <p:strVal val="#ppt_w"/>
                                          </p:val>
                                        </p:tav>
                                      </p:tavLst>
                                    </p:anim>
                                    <p:anim calcmode="lin" valueType="num">
                                      <p:cBhvr>
                                        <p:cTn id="59" dur="500" fill="hold"/>
                                        <p:tgtEl>
                                          <p:spTgt spid="74"/>
                                        </p:tgtEl>
                                        <p:attrNameLst>
                                          <p:attrName>ppt_h</p:attrName>
                                        </p:attrNameLst>
                                      </p:cBhvr>
                                      <p:tavLst>
                                        <p:tav tm="0">
                                          <p:val>
                                            <p:fltVal val="0"/>
                                          </p:val>
                                        </p:tav>
                                        <p:tav tm="100000">
                                          <p:val>
                                            <p:strVal val="#ppt_h"/>
                                          </p:val>
                                        </p:tav>
                                      </p:tavLst>
                                    </p:anim>
                                    <p:animEffect transition="in" filter="fade">
                                      <p:cBhvr>
                                        <p:cTn id="60" dur="500"/>
                                        <p:tgtEl>
                                          <p:spTgt spid="74"/>
                                        </p:tgtEl>
                                      </p:cBhvr>
                                    </p:animEffect>
                                  </p:childTnLst>
                                </p:cTn>
                              </p:par>
                            </p:childTnLst>
                          </p:cTn>
                        </p:par>
                        <p:par>
                          <p:cTn id="61" fill="hold">
                            <p:stCondLst>
                              <p:cond delay="4000"/>
                            </p:stCondLst>
                            <p:childTnLst>
                              <p:par>
                                <p:cTn id="62" presetID="53" presetClass="entr" presetSubtype="16" fill="hold" grpId="13" nodeType="afterEffect">
                                  <p:stCondLst>
                                    <p:cond delay="0"/>
                                  </p:stCondLst>
                                  <p:childTnLst>
                                    <p:set>
                                      <p:cBhvr>
                                        <p:cTn id="63" dur="1" fill="hold">
                                          <p:stCondLst>
                                            <p:cond delay="0"/>
                                          </p:stCondLst>
                                        </p:cTn>
                                        <p:tgtEl>
                                          <p:spTgt spid="77"/>
                                        </p:tgtEl>
                                        <p:attrNameLst>
                                          <p:attrName>style.visibility</p:attrName>
                                        </p:attrNameLst>
                                      </p:cBhvr>
                                      <p:to>
                                        <p:strVal val="visible"/>
                                      </p:to>
                                    </p:set>
                                    <p:anim calcmode="lin" valueType="num">
                                      <p:cBhvr>
                                        <p:cTn id="64" dur="500" fill="hold"/>
                                        <p:tgtEl>
                                          <p:spTgt spid="77"/>
                                        </p:tgtEl>
                                        <p:attrNameLst>
                                          <p:attrName>ppt_w</p:attrName>
                                        </p:attrNameLst>
                                      </p:cBhvr>
                                      <p:tavLst>
                                        <p:tav tm="0">
                                          <p:val>
                                            <p:fltVal val="0"/>
                                          </p:val>
                                        </p:tav>
                                        <p:tav tm="100000">
                                          <p:val>
                                            <p:strVal val="#ppt_w"/>
                                          </p:val>
                                        </p:tav>
                                      </p:tavLst>
                                    </p:anim>
                                    <p:anim calcmode="lin" valueType="num">
                                      <p:cBhvr>
                                        <p:cTn id="65" dur="500" fill="hold"/>
                                        <p:tgtEl>
                                          <p:spTgt spid="77"/>
                                        </p:tgtEl>
                                        <p:attrNameLst>
                                          <p:attrName>ppt_h</p:attrName>
                                        </p:attrNameLst>
                                      </p:cBhvr>
                                      <p:tavLst>
                                        <p:tav tm="0">
                                          <p:val>
                                            <p:fltVal val="0"/>
                                          </p:val>
                                        </p:tav>
                                        <p:tav tm="100000">
                                          <p:val>
                                            <p:strVal val="#ppt_h"/>
                                          </p:val>
                                        </p:tav>
                                      </p:tavLst>
                                    </p:anim>
                                    <p:animEffect transition="in" filter="fade">
                                      <p:cBhvr>
                                        <p:cTn id="66" dur="500"/>
                                        <p:tgtEl>
                                          <p:spTgt spid="77"/>
                                        </p:tgtEl>
                                      </p:cBhvr>
                                    </p:animEffect>
                                  </p:childTnLst>
                                </p:cTn>
                              </p:par>
                              <p:par>
                                <p:cTn id="67" presetID="53" presetClass="entr" presetSubtype="16" fill="hold" grpId="14" nodeType="with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p:cTn id="69" dur="500" fill="hold"/>
                                        <p:tgtEl>
                                          <p:spTgt spid="78"/>
                                        </p:tgtEl>
                                        <p:attrNameLst>
                                          <p:attrName>ppt_w</p:attrName>
                                        </p:attrNameLst>
                                      </p:cBhvr>
                                      <p:tavLst>
                                        <p:tav tm="0">
                                          <p:val>
                                            <p:fltVal val="0"/>
                                          </p:val>
                                        </p:tav>
                                        <p:tav tm="100000">
                                          <p:val>
                                            <p:strVal val="#ppt_w"/>
                                          </p:val>
                                        </p:tav>
                                      </p:tavLst>
                                    </p:anim>
                                    <p:anim calcmode="lin" valueType="num">
                                      <p:cBhvr>
                                        <p:cTn id="70" dur="500" fill="hold"/>
                                        <p:tgtEl>
                                          <p:spTgt spid="78"/>
                                        </p:tgtEl>
                                        <p:attrNameLst>
                                          <p:attrName>ppt_h</p:attrName>
                                        </p:attrNameLst>
                                      </p:cBhvr>
                                      <p:tavLst>
                                        <p:tav tm="0">
                                          <p:val>
                                            <p:fltVal val="0"/>
                                          </p:val>
                                        </p:tav>
                                        <p:tav tm="100000">
                                          <p:val>
                                            <p:strVal val="#ppt_h"/>
                                          </p:val>
                                        </p:tav>
                                      </p:tavLst>
                                    </p:anim>
                                    <p:animEffect transition="in" filter="fade">
                                      <p:cBhvr>
                                        <p:cTn id="71" dur="500"/>
                                        <p:tgtEl>
                                          <p:spTgt spid="78"/>
                                        </p:tgtEl>
                                      </p:cBhvr>
                                    </p:animEffect>
                                  </p:childTnLst>
                                </p:cTn>
                              </p:par>
                            </p:childTnLst>
                          </p:cTn>
                        </p:par>
                        <p:par>
                          <p:cTn id="72" fill="hold">
                            <p:stCondLst>
                              <p:cond delay="4500"/>
                            </p:stCondLst>
                            <p:childTnLst>
                              <p:par>
                                <p:cTn id="73" presetID="53" presetClass="entr" presetSubtype="16" fill="hold" grpId="15"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par>
                                <p:cTn id="78" presetID="53" presetClass="entr" presetSubtype="16" fill="hold" grpId="16" nodeType="withEffect">
                                  <p:stCondLst>
                                    <p:cond delay="0"/>
                                  </p:stCondLst>
                                  <p:childTnLst>
                                    <p:set>
                                      <p:cBhvr>
                                        <p:cTn id="79" dur="1" fill="hold">
                                          <p:stCondLst>
                                            <p:cond delay="0"/>
                                          </p:stCondLst>
                                        </p:cTn>
                                        <p:tgtEl>
                                          <p:spTgt spid="83"/>
                                        </p:tgtEl>
                                        <p:attrNameLst>
                                          <p:attrName>style.visibility</p:attrName>
                                        </p:attrNameLst>
                                      </p:cBhvr>
                                      <p:to>
                                        <p:strVal val="visible"/>
                                      </p:to>
                                    </p:set>
                                    <p:anim calcmode="lin" valueType="num">
                                      <p:cBhvr>
                                        <p:cTn id="80" dur="500" fill="hold"/>
                                        <p:tgtEl>
                                          <p:spTgt spid="83"/>
                                        </p:tgtEl>
                                        <p:attrNameLst>
                                          <p:attrName>ppt_w</p:attrName>
                                        </p:attrNameLst>
                                      </p:cBhvr>
                                      <p:tavLst>
                                        <p:tav tm="0">
                                          <p:val>
                                            <p:fltVal val="0"/>
                                          </p:val>
                                        </p:tav>
                                        <p:tav tm="100000">
                                          <p:val>
                                            <p:strVal val="#ppt_w"/>
                                          </p:val>
                                        </p:tav>
                                      </p:tavLst>
                                    </p:anim>
                                    <p:anim calcmode="lin" valueType="num">
                                      <p:cBhvr>
                                        <p:cTn id="81" dur="500" fill="hold"/>
                                        <p:tgtEl>
                                          <p:spTgt spid="83"/>
                                        </p:tgtEl>
                                        <p:attrNameLst>
                                          <p:attrName>ppt_h</p:attrName>
                                        </p:attrNameLst>
                                      </p:cBhvr>
                                      <p:tavLst>
                                        <p:tav tm="0">
                                          <p:val>
                                            <p:fltVal val="0"/>
                                          </p:val>
                                        </p:tav>
                                        <p:tav tm="100000">
                                          <p:val>
                                            <p:strVal val="#ppt_h"/>
                                          </p:val>
                                        </p:tav>
                                      </p:tavLst>
                                    </p:anim>
                                    <p:animEffect transition="in" filter="fade">
                                      <p:cBhvr>
                                        <p:cTn id="82" dur="500"/>
                                        <p:tgtEl>
                                          <p:spTgt spid="83"/>
                                        </p:tgtEl>
                                      </p:cBhvr>
                                    </p:animEffect>
                                  </p:childTnLst>
                                </p:cTn>
                              </p:par>
                            </p:childTnLst>
                          </p:cTn>
                        </p:par>
                        <p:par>
                          <p:cTn id="83" fill="hold">
                            <p:stCondLst>
                              <p:cond delay="5000"/>
                            </p:stCondLst>
                            <p:childTnLst>
                              <p:par>
                                <p:cTn id="84" presetID="53" presetClass="entr" presetSubtype="16" fill="hold" grpId="17" nodeType="afterEffect">
                                  <p:stCondLst>
                                    <p:cond delay="0"/>
                                  </p:stCondLst>
                                  <p:childTnLst>
                                    <p:set>
                                      <p:cBhvr>
                                        <p:cTn id="85" dur="1" fill="hold">
                                          <p:stCondLst>
                                            <p:cond delay="0"/>
                                          </p:stCondLst>
                                        </p:cTn>
                                        <p:tgtEl>
                                          <p:spTgt spid="87"/>
                                        </p:tgtEl>
                                        <p:attrNameLst>
                                          <p:attrName>style.visibility</p:attrName>
                                        </p:attrNameLst>
                                      </p:cBhvr>
                                      <p:to>
                                        <p:strVal val="visible"/>
                                      </p:to>
                                    </p:set>
                                    <p:anim calcmode="lin" valueType="num">
                                      <p:cBhvr>
                                        <p:cTn id="86" dur="500" fill="hold"/>
                                        <p:tgtEl>
                                          <p:spTgt spid="87"/>
                                        </p:tgtEl>
                                        <p:attrNameLst>
                                          <p:attrName>ppt_w</p:attrName>
                                        </p:attrNameLst>
                                      </p:cBhvr>
                                      <p:tavLst>
                                        <p:tav tm="0">
                                          <p:val>
                                            <p:fltVal val="0"/>
                                          </p:val>
                                        </p:tav>
                                        <p:tav tm="100000">
                                          <p:val>
                                            <p:strVal val="#ppt_w"/>
                                          </p:val>
                                        </p:tav>
                                      </p:tavLst>
                                    </p:anim>
                                    <p:anim calcmode="lin" valueType="num">
                                      <p:cBhvr>
                                        <p:cTn id="87" dur="500" fill="hold"/>
                                        <p:tgtEl>
                                          <p:spTgt spid="87"/>
                                        </p:tgtEl>
                                        <p:attrNameLst>
                                          <p:attrName>ppt_h</p:attrName>
                                        </p:attrNameLst>
                                      </p:cBhvr>
                                      <p:tavLst>
                                        <p:tav tm="0">
                                          <p:val>
                                            <p:fltVal val="0"/>
                                          </p:val>
                                        </p:tav>
                                        <p:tav tm="100000">
                                          <p:val>
                                            <p:strVal val="#ppt_h"/>
                                          </p:val>
                                        </p:tav>
                                      </p:tavLst>
                                    </p:anim>
                                    <p:animEffect transition="in" filter="fade">
                                      <p:cBhvr>
                                        <p:cTn id="88" dur="500"/>
                                        <p:tgtEl>
                                          <p:spTgt spid="87"/>
                                        </p:tgtEl>
                                      </p:cBhvr>
                                    </p:animEffect>
                                  </p:childTnLst>
                                </p:cTn>
                              </p:par>
                              <p:par>
                                <p:cTn id="89" presetID="53" presetClass="entr" presetSubtype="16" fill="hold" grpId="18" nodeType="withEffect">
                                  <p:stCondLst>
                                    <p:cond delay="0"/>
                                  </p:stCondLst>
                                  <p:childTnLst>
                                    <p:set>
                                      <p:cBhvr>
                                        <p:cTn id="90" dur="1" fill="hold">
                                          <p:stCondLst>
                                            <p:cond delay="0"/>
                                          </p:stCondLst>
                                        </p:cTn>
                                        <p:tgtEl>
                                          <p:spTgt spid="88"/>
                                        </p:tgtEl>
                                        <p:attrNameLst>
                                          <p:attrName>style.visibility</p:attrName>
                                        </p:attrNameLst>
                                      </p:cBhvr>
                                      <p:to>
                                        <p:strVal val="visible"/>
                                      </p:to>
                                    </p:set>
                                    <p:anim calcmode="lin" valueType="num">
                                      <p:cBhvr>
                                        <p:cTn id="91" dur="500" fill="hold"/>
                                        <p:tgtEl>
                                          <p:spTgt spid="88"/>
                                        </p:tgtEl>
                                        <p:attrNameLst>
                                          <p:attrName>ppt_w</p:attrName>
                                        </p:attrNameLst>
                                      </p:cBhvr>
                                      <p:tavLst>
                                        <p:tav tm="0">
                                          <p:val>
                                            <p:fltVal val="0"/>
                                          </p:val>
                                        </p:tav>
                                        <p:tav tm="100000">
                                          <p:val>
                                            <p:strVal val="#ppt_w"/>
                                          </p:val>
                                        </p:tav>
                                      </p:tavLst>
                                    </p:anim>
                                    <p:anim calcmode="lin" valueType="num">
                                      <p:cBhvr>
                                        <p:cTn id="92" dur="500" fill="hold"/>
                                        <p:tgtEl>
                                          <p:spTgt spid="88"/>
                                        </p:tgtEl>
                                        <p:attrNameLst>
                                          <p:attrName>ppt_h</p:attrName>
                                        </p:attrNameLst>
                                      </p:cBhvr>
                                      <p:tavLst>
                                        <p:tav tm="0">
                                          <p:val>
                                            <p:fltVal val="0"/>
                                          </p:val>
                                        </p:tav>
                                        <p:tav tm="100000">
                                          <p:val>
                                            <p:strVal val="#ppt_h"/>
                                          </p:val>
                                        </p:tav>
                                      </p:tavLst>
                                    </p:anim>
                                    <p:animEffect transition="in" filter="fade">
                                      <p:cBhvr>
                                        <p:cTn id="93" dur="500"/>
                                        <p:tgtEl>
                                          <p:spTgt spid="88"/>
                                        </p:tgtEl>
                                      </p:cBhvr>
                                    </p:animEffect>
                                  </p:childTnLst>
                                </p:cTn>
                              </p:par>
                            </p:childTnLst>
                          </p:cTn>
                        </p:par>
                        <p:par>
                          <p:cTn id="94" fill="hold">
                            <p:stCondLst>
                              <p:cond delay="5500"/>
                            </p:stCondLst>
                            <p:childTnLst>
                              <p:par>
                                <p:cTn id="95" presetID="16" presetClass="entr" presetSubtype="37" fill="hold" grpId="20" nodeType="after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barn(outVertical))">
                                      <p:cBhvr>
                                        <p:cTn id="97" dur="500"/>
                                        <p:tgtEl>
                                          <p:spTgt spid="92"/>
                                        </p:tgtEl>
                                      </p:cBhvr>
                                    </p:animEffect>
                                  </p:childTnLst>
                                </p:cTn>
                              </p:par>
                            </p:childTnLst>
                          </p:cTn>
                        </p:par>
                        <p:par>
                          <p:cTn id="98" fill="hold">
                            <p:stCondLst>
                              <p:cond delay="6000"/>
                            </p:stCondLst>
                            <p:childTnLst>
                              <p:par>
                                <p:cTn id="99" presetID="16" presetClass="entr" presetSubtype="21" fill="hold" grpId="21" nodeType="afterEffect">
                                  <p:stCondLst>
                                    <p:cond delay="0"/>
                                  </p:stCondLst>
                                  <p:childTnLst>
                                    <p:set>
                                      <p:cBhvr>
                                        <p:cTn id="100" dur="1" fill="hold">
                                          <p:stCondLst>
                                            <p:cond delay="0"/>
                                          </p:stCondLst>
                                        </p:cTn>
                                        <p:tgtEl>
                                          <p:spTgt spid="93"/>
                                        </p:tgtEl>
                                        <p:attrNameLst>
                                          <p:attrName>style.visibility</p:attrName>
                                        </p:attrNameLst>
                                      </p:cBhvr>
                                      <p:to>
                                        <p:strVal val="visible"/>
                                      </p:to>
                                    </p:set>
                                    <p:animEffect transition="in" filter="barn(inVertical))">
                                      <p:cBhvr>
                                        <p:cTn id="10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4" animBg="1"/>
      <p:bldP spid="11" grpId="5" animBg="1"/>
      <p:bldP spid="5" grpId="2" animBg="1"/>
      <p:bldP spid="5" grpId="3" animBg="1"/>
      <p:bldP spid="39" grpId="6" animBg="1"/>
      <p:bldP spid="42" grpId="7" animBg="1"/>
      <p:bldP spid="68" grpId="9" animBg="1"/>
      <p:bldP spid="70" grpId="10" animBg="1"/>
      <p:bldP spid="72" grpId="11" animBg="1"/>
      <p:bldP spid="74" grpId="12" animBg="1"/>
      <p:bldP spid="77" grpId="13" animBg="1"/>
      <p:bldP spid="78" grpId="14" animBg="1"/>
      <p:bldP spid="82" grpId="15" animBg="1"/>
      <p:bldP spid="83" grpId="16" animBg="1"/>
      <p:bldP spid="87" grpId="17" animBg="1"/>
      <p:bldP spid="88" grpId="18" animBg="1"/>
      <p:bldP spid="92" grpId="20" animBg="1"/>
      <p:bldP spid="93" grpId="2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5444" y="1326589"/>
            <a:ext cx="4686285" cy="4416305"/>
            <a:chOff x="266700" y="1581785"/>
            <a:chExt cx="4507230" cy="4361815"/>
          </a:xfrm>
        </p:grpSpPr>
        <p:grpSp>
          <p:nvGrpSpPr>
            <p:cNvPr id="10" name="Group 2"/>
            <p:cNvGrpSpPr/>
            <p:nvPr/>
          </p:nvGrpSpPr>
          <p:grpSpPr>
            <a:xfrm>
              <a:off x="266700" y="3003550"/>
              <a:ext cx="4507230" cy="2940050"/>
              <a:chOff x="266700" y="3003550"/>
              <a:chExt cx="4507230" cy="2940050"/>
            </a:xfrm>
          </p:grpSpPr>
          <p:sp>
            <p:nvSpPr>
              <p:cNvPr id="12" name="Freeform 5"/>
              <p:cNvSpPr>
                <a:spLocks/>
              </p:cNvSpPr>
              <p:nvPr/>
            </p:nvSpPr>
            <p:spPr bwMode="auto">
              <a:xfrm>
                <a:off x="2603500" y="3733800"/>
                <a:ext cx="2170430" cy="2209800"/>
              </a:xfrm>
              <a:custGeom>
                <a:avLst/>
                <a:gdLst>
                  <a:gd name="T0" fmla="*/ 3577 w 3638"/>
                  <a:gd name="T1" fmla="*/ 3090 h 3585"/>
                  <a:gd name="T2" fmla="*/ 3555 w 3638"/>
                  <a:gd name="T3" fmla="*/ 3072 h 3585"/>
                  <a:gd name="T4" fmla="*/ 3556 w 3638"/>
                  <a:gd name="T5" fmla="*/ 3071 h 3585"/>
                  <a:gd name="T6" fmla="*/ 468 w 3638"/>
                  <a:gd name="T7" fmla="*/ 0 h 3585"/>
                  <a:gd name="T8" fmla="*/ 0 w 3638"/>
                  <a:gd name="T9" fmla="*/ 470 h 3585"/>
                  <a:gd name="T10" fmla="*/ 3062 w 3638"/>
                  <a:gd name="T11" fmla="*/ 3516 h 3585"/>
                  <a:gd name="T12" fmla="*/ 3067 w 3638"/>
                  <a:gd name="T13" fmla="*/ 3522 h 3585"/>
                  <a:gd name="T14" fmla="*/ 3084 w 3638"/>
                  <a:gd name="T15" fmla="*/ 3537 h 3585"/>
                  <a:gd name="T16" fmla="*/ 3088 w 3638"/>
                  <a:gd name="T17" fmla="*/ 3541 h 3585"/>
                  <a:gd name="T18" fmla="*/ 3088 w 3638"/>
                  <a:gd name="T19" fmla="*/ 3540 h 3585"/>
                  <a:gd name="T20" fmla="*/ 3432 w 3638"/>
                  <a:gd name="T21" fmla="*/ 3436 h 3585"/>
                  <a:gd name="T22" fmla="*/ 3577 w 3638"/>
                  <a:gd name="T23" fmla="*/ 309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8" h="3585">
                    <a:moveTo>
                      <a:pt x="3577" y="3090"/>
                    </a:moveTo>
                    <a:cubicBezTo>
                      <a:pt x="3570" y="3083"/>
                      <a:pt x="3563" y="3077"/>
                      <a:pt x="3555" y="3072"/>
                    </a:cubicBezTo>
                    <a:cubicBezTo>
                      <a:pt x="3556" y="3071"/>
                      <a:pt x="3556" y="3071"/>
                      <a:pt x="3556" y="3071"/>
                    </a:cubicBezTo>
                    <a:cubicBezTo>
                      <a:pt x="468" y="0"/>
                      <a:pt x="468" y="0"/>
                      <a:pt x="468" y="0"/>
                    </a:cubicBezTo>
                    <a:cubicBezTo>
                      <a:pt x="0" y="470"/>
                      <a:pt x="0" y="470"/>
                      <a:pt x="0" y="470"/>
                    </a:cubicBezTo>
                    <a:cubicBezTo>
                      <a:pt x="3062" y="3516"/>
                      <a:pt x="3062" y="3516"/>
                      <a:pt x="3062" y="3516"/>
                    </a:cubicBezTo>
                    <a:cubicBezTo>
                      <a:pt x="3064" y="3518"/>
                      <a:pt x="3065" y="3520"/>
                      <a:pt x="3067" y="3522"/>
                    </a:cubicBezTo>
                    <a:cubicBezTo>
                      <a:pt x="3072" y="3528"/>
                      <a:pt x="3078" y="3533"/>
                      <a:pt x="3084" y="3537"/>
                    </a:cubicBezTo>
                    <a:cubicBezTo>
                      <a:pt x="3088" y="3541"/>
                      <a:pt x="3088" y="3541"/>
                      <a:pt x="3088" y="3541"/>
                    </a:cubicBezTo>
                    <a:cubicBezTo>
                      <a:pt x="3088" y="3540"/>
                      <a:pt x="3088" y="3540"/>
                      <a:pt x="3088" y="3540"/>
                    </a:cubicBezTo>
                    <a:cubicBezTo>
                      <a:pt x="3160" y="3585"/>
                      <a:pt x="3305" y="3544"/>
                      <a:pt x="3432" y="3436"/>
                    </a:cubicBezTo>
                    <a:cubicBezTo>
                      <a:pt x="3573" y="3317"/>
                      <a:pt x="3638" y="3162"/>
                      <a:pt x="3577" y="3090"/>
                    </a:cubicBezTo>
                    <a:close/>
                  </a:path>
                </a:pathLst>
              </a:custGeom>
              <a:solidFill>
                <a:srgbClr val="603813"/>
              </a:solid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3" name="Freeform 6"/>
              <p:cNvSpPr>
                <a:spLocks/>
              </p:cNvSpPr>
              <p:nvPr/>
            </p:nvSpPr>
            <p:spPr bwMode="auto">
              <a:xfrm>
                <a:off x="266700" y="3733800"/>
                <a:ext cx="2169795" cy="2209800"/>
              </a:xfrm>
              <a:custGeom>
                <a:avLst/>
                <a:gdLst>
                  <a:gd name="T0" fmla="*/ 3637 w 3637"/>
                  <a:gd name="T1" fmla="*/ 470 h 3585"/>
                  <a:gd name="T2" fmla="*/ 3169 w 3637"/>
                  <a:gd name="T3" fmla="*/ 0 h 3585"/>
                  <a:gd name="T4" fmla="*/ 82 w 3637"/>
                  <a:gd name="T5" fmla="*/ 3071 h 3585"/>
                  <a:gd name="T6" fmla="*/ 83 w 3637"/>
                  <a:gd name="T7" fmla="*/ 3072 h 3585"/>
                  <a:gd name="T8" fmla="*/ 61 w 3637"/>
                  <a:gd name="T9" fmla="*/ 3090 h 3585"/>
                  <a:gd name="T10" fmla="*/ 205 w 3637"/>
                  <a:gd name="T11" fmla="*/ 3436 h 3585"/>
                  <a:gd name="T12" fmla="*/ 549 w 3637"/>
                  <a:gd name="T13" fmla="*/ 3540 h 3585"/>
                  <a:gd name="T14" fmla="*/ 550 w 3637"/>
                  <a:gd name="T15" fmla="*/ 3541 h 3585"/>
                  <a:gd name="T16" fmla="*/ 553 w 3637"/>
                  <a:gd name="T17" fmla="*/ 3537 h 3585"/>
                  <a:gd name="T18" fmla="*/ 570 w 3637"/>
                  <a:gd name="T19" fmla="*/ 3522 h 3585"/>
                  <a:gd name="T20" fmla="*/ 575 w 3637"/>
                  <a:gd name="T21" fmla="*/ 3516 h 3585"/>
                  <a:gd name="T22" fmla="*/ 3637 w 3637"/>
                  <a:gd name="T23" fmla="*/ 47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7" h="3585">
                    <a:moveTo>
                      <a:pt x="3637" y="470"/>
                    </a:moveTo>
                    <a:cubicBezTo>
                      <a:pt x="3169" y="0"/>
                      <a:pt x="3169" y="0"/>
                      <a:pt x="3169" y="0"/>
                    </a:cubicBezTo>
                    <a:cubicBezTo>
                      <a:pt x="82" y="3071"/>
                      <a:pt x="82" y="3071"/>
                      <a:pt x="82" y="3071"/>
                    </a:cubicBezTo>
                    <a:cubicBezTo>
                      <a:pt x="83" y="3072"/>
                      <a:pt x="83" y="3072"/>
                      <a:pt x="83" y="3072"/>
                    </a:cubicBezTo>
                    <a:cubicBezTo>
                      <a:pt x="74" y="3077"/>
                      <a:pt x="67" y="3083"/>
                      <a:pt x="61" y="3090"/>
                    </a:cubicBezTo>
                    <a:cubicBezTo>
                      <a:pt x="0" y="3162"/>
                      <a:pt x="65" y="3317"/>
                      <a:pt x="205" y="3436"/>
                    </a:cubicBezTo>
                    <a:cubicBezTo>
                      <a:pt x="332" y="3544"/>
                      <a:pt x="477" y="3585"/>
                      <a:pt x="549" y="3540"/>
                    </a:cubicBezTo>
                    <a:cubicBezTo>
                      <a:pt x="550" y="3541"/>
                      <a:pt x="550" y="3541"/>
                      <a:pt x="550" y="3541"/>
                    </a:cubicBezTo>
                    <a:cubicBezTo>
                      <a:pt x="553" y="3537"/>
                      <a:pt x="553" y="3537"/>
                      <a:pt x="553" y="3537"/>
                    </a:cubicBezTo>
                    <a:cubicBezTo>
                      <a:pt x="560" y="3533"/>
                      <a:pt x="565" y="3528"/>
                      <a:pt x="570" y="3522"/>
                    </a:cubicBezTo>
                    <a:cubicBezTo>
                      <a:pt x="572" y="3520"/>
                      <a:pt x="574" y="3518"/>
                      <a:pt x="575" y="3516"/>
                    </a:cubicBezTo>
                    <a:lnTo>
                      <a:pt x="3637" y="470"/>
                    </a:lnTo>
                    <a:close/>
                  </a:path>
                </a:pathLst>
              </a:custGeom>
              <a:solidFill>
                <a:srgbClr val="603813"/>
              </a:solid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4" name="Freeform 9"/>
              <p:cNvSpPr>
                <a:spLocks/>
              </p:cNvSpPr>
              <p:nvPr/>
            </p:nvSpPr>
            <p:spPr bwMode="auto">
              <a:xfrm>
                <a:off x="2334895" y="3003550"/>
                <a:ext cx="428625" cy="2800350"/>
              </a:xfrm>
              <a:custGeom>
                <a:avLst/>
                <a:gdLst>
                  <a:gd name="T0" fmla="*/ 667 w 719"/>
                  <a:gd name="T1" fmla="*/ 4334 h 4542"/>
                  <a:gd name="T2" fmla="*/ 666 w 719"/>
                  <a:gd name="T3" fmla="*/ 4326 h 4542"/>
                  <a:gd name="T4" fmla="*/ 719 w 719"/>
                  <a:gd name="T5" fmla="*/ 8 h 4542"/>
                  <a:gd name="T6" fmla="*/ 56 w 719"/>
                  <a:gd name="T7" fmla="*/ 0 h 4542"/>
                  <a:gd name="T8" fmla="*/ 2 w 719"/>
                  <a:gd name="T9" fmla="*/ 4354 h 4542"/>
                  <a:gd name="T10" fmla="*/ 4 w 719"/>
                  <a:gd name="T11" fmla="*/ 4354 h 4542"/>
                  <a:gd name="T12" fmla="*/ 1 w 719"/>
                  <a:gd name="T13" fmla="*/ 4383 h 4542"/>
                  <a:gd name="T14" fmla="*/ 347 w 719"/>
                  <a:gd name="T15" fmla="*/ 4529 h 4542"/>
                  <a:gd name="T16" fmla="*/ 665 w 719"/>
                  <a:gd name="T17" fmla="*/ 4362 h 4542"/>
                  <a:gd name="T18" fmla="*/ 666 w 719"/>
                  <a:gd name="T19" fmla="*/ 4362 h 4542"/>
                  <a:gd name="T20" fmla="*/ 666 w 719"/>
                  <a:gd name="T21" fmla="*/ 4357 h 4542"/>
                  <a:gd name="T22" fmla="*/ 667 w 719"/>
                  <a:gd name="T23" fmla="*/ 4334 h 4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542">
                    <a:moveTo>
                      <a:pt x="667" y="4334"/>
                    </a:moveTo>
                    <a:cubicBezTo>
                      <a:pt x="667" y="4332"/>
                      <a:pt x="667" y="4329"/>
                      <a:pt x="666" y="4326"/>
                    </a:cubicBezTo>
                    <a:cubicBezTo>
                      <a:pt x="719" y="8"/>
                      <a:pt x="719" y="8"/>
                      <a:pt x="719" y="8"/>
                    </a:cubicBezTo>
                    <a:cubicBezTo>
                      <a:pt x="56" y="0"/>
                      <a:pt x="56" y="0"/>
                      <a:pt x="56" y="0"/>
                    </a:cubicBezTo>
                    <a:cubicBezTo>
                      <a:pt x="2" y="4354"/>
                      <a:pt x="2" y="4354"/>
                      <a:pt x="2" y="4354"/>
                    </a:cubicBezTo>
                    <a:cubicBezTo>
                      <a:pt x="4" y="4354"/>
                      <a:pt x="4" y="4354"/>
                      <a:pt x="4" y="4354"/>
                    </a:cubicBezTo>
                    <a:cubicBezTo>
                      <a:pt x="1" y="4364"/>
                      <a:pt x="0" y="4373"/>
                      <a:pt x="1" y="4383"/>
                    </a:cubicBezTo>
                    <a:cubicBezTo>
                      <a:pt x="8" y="4477"/>
                      <a:pt x="163" y="4542"/>
                      <a:pt x="347" y="4529"/>
                    </a:cubicBezTo>
                    <a:cubicBezTo>
                      <a:pt x="512" y="4517"/>
                      <a:pt x="645" y="4445"/>
                      <a:pt x="665" y="4362"/>
                    </a:cubicBezTo>
                    <a:cubicBezTo>
                      <a:pt x="666" y="4362"/>
                      <a:pt x="666" y="4362"/>
                      <a:pt x="666" y="4362"/>
                    </a:cubicBezTo>
                    <a:cubicBezTo>
                      <a:pt x="666" y="4357"/>
                      <a:pt x="666" y="4357"/>
                      <a:pt x="666" y="4357"/>
                    </a:cubicBezTo>
                    <a:cubicBezTo>
                      <a:pt x="667" y="4350"/>
                      <a:pt x="668" y="4342"/>
                      <a:pt x="667" y="4334"/>
                    </a:cubicBezTo>
                    <a:close/>
                  </a:path>
                </a:pathLst>
              </a:custGeom>
              <a:solidFill>
                <a:srgbClr val="603813"/>
              </a:solid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nvGrpSpPr>
            <p:cNvPr id="15" name="Group 3"/>
            <p:cNvGrpSpPr/>
            <p:nvPr/>
          </p:nvGrpSpPr>
          <p:grpSpPr>
            <a:xfrm>
              <a:off x="1042035" y="2816860"/>
              <a:ext cx="2987040" cy="2720340"/>
              <a:chOff x="1042035" y="2816860"/>
              <a:chExt cx="2987040" cy="2720340"/>
            </a:xfrm>
          </p:grpSpPr>
          <p:sp>
            <p:nvSpPr>
              <p:cNvPr id="16" name="Freeform 7"/>
              <p:cNvSpPr>
                <a:spLocks/>
              </p:cNvSpPr>
              <p:nvPr/>
            </p:nvSpPr>
            <p:spPr bwMode="auto">
              <a:xfrm>
                <a:off x="1042035" y="3674110"/>
                <a:ext cx="1452245" cy="1480820"/>
              </a:xfrm>
              <a:custGeom>
                <a:avLst/>
                <a:gdLst>
                  <a:gd name="T0" fmla="*/ 0 w 2434"/>
                  <a:gd name="T1" fmla="*/ 1956 h 2402"/>
                  <a:gd name="T2" fmla="*/ 492 w 2434"/>
                  <a:gd name="T3" fmla="*/ 2402 h 2402"/>
                  <a:gd name="T4" fmla="*/ 2434 w 2434"/>
                  <a:gd name="T5" fmla="*/ 470 h 2402"/>
                  <a:gd name="T6" fmla="*/ 1966 w 2434"/>
                  <a:gd name="T7" fmla="*/ 0 h 2402"/>
                  <a:gd name="T8" fmla="*/ 0 w 2434"/>
                  <a:gd name="T9" fmla="*/ 1956 h 2402"/>
                </a:gdLst>
                <a:ahLst/>
                <a:cxnLst>
                  <a:cxn ang="0">
                    <a:pos x="T0" y="T1"/>
                  </a:cxn>
                  <a:cxn ang="0">
                    <a:pos x="T2" y="T3"/>
                  </a:cxn>
                  <a:cxn ang="0">
                    <a:pos x="T4" y="T5"/>
                  </a:cxn>
                  <a:cxn ang="0">
                    <a:pos x="T6" y="T7"/>
                  </a:cxn>
                  <a:cxn ang="0">
                    <a:pos x="T8" y="T9"/>
                  </a:cxn>
                </a:cxnLst>
                <a:rect l="0" t="0" r="r" b="b"/>
                <a:pathLst>
                  <a:path w="2434" h="2402">
                    <a:moveTo>
                      <a:pt x="0" y="1956"/>
                    </a:moveTo>
                    <a:cubicBezTo>
                      <a:pt x="90" y="2246"/>
                      <a:pt x="246" y="2330"/>
                      <a:pt x="492" y="2402"/>
                    </a:cubicBezTo>
                    <a:cubicBezTo>
                      <a:pt x="2434" y="470"/>
                      <a:pt x="2434" y="470"/>
                      <a:pt x="2434" y="470"/>
                    </a:cubicBezTo>
                    <a:cubicBezTo>
                      <a:pt x="1966" y="0"/>
                      <a:pt x="1966" y="0"/>
                      <a:pt x="1966" y="0"/>
                    </a:cubicBezTo>
                    <a:lnTo>
                      <a:pt x="0" y="1956"/>
                    </a:lnTo>
                    <a:close/>
                  </a:path>
                </a:pathLst>
              </a:custGeom>
              <a:solidFill>
                <a:srgbClr val="42210B"/>
              </a:solid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7" name="Freeform 8"/>
              <p:cNvSpPr>
                <a:spLocks/>
              </p:cNvSpPr>
              <p:nvPr/>
            </p:nvSpPr>
            <p:spPr bwMode="auto">
              <a:xfrm>
                <a:off x="2553335" y="3682365"/>
                <a:ext cx="1475740" cy="1500505"/>
              </a:xfrm>
              <a:custGeom>
                <a:avLst/>
                <a:gdLst>
                  <a:gd name="T0" fmla="*/ 468 w 2473"/>
                  <a:gd name="T1" fmla="*/ 0 h 2434"/>
                  <a:gd name="T2" fmla="*/ 0 w 2473"/>
                  <a:gd name="T3" fmla="*/ 470 h 2434"/>
                  <a:gd name="T4" fmla="*/ 1974 w 2473"/>
                  <a:gd name="T5" fmla="*/ 2434 h 2434"/>
                  <a:gd name="T6" fmla="*/ 2473 w 2473"/>
                  <a:gd name="T7" fmla="*/ 1994 h 2434"/>
                  <a:gd name="T8" fmla="*/ 468 w 2473"/>
                  <a:gd name="T9" fmla="*/ 0 h 2434"/>
                </a:gdLst>
                <a:ahLst/>
                <a:cxnLst>
                  <a:cxn ang="0">
                    <a:pos x="T0" y="T1"/>
                  </a:cxn>
                  <a:cxn ang="0">
                    <a:pos x="T2" y="T3"/>
                  </a:cxn>
                  <a:cxn ang="0">
                    <a:pos x="T4" y="T5"/>
                  </a:cxn>
                  <a:cxn ang="0">
                    <a:pos x="T6" y="T7"/>
                  </a:cxn>
                  <a:cxn ang="0">
                    <a:pos x="T8" y="T9"/>
                  </a:cxn>
                </a:cxnLst>
                <a:rect l="0" t="0" r="r" b="b"/>
                <a:pathLst>
                  <a:path w="2473" h="2434">
                    <a:moveTo>
                      <a:pt x="468" y="0"/>
                    </a:moveTo>
                    <a:cubicBezTo>
                      <a:pt x="0" y="470"/>
                      <a:pt x="0" y="470"/>
                      <a:pt x="0" y="470"/>
                    </a:cubicBezTo>
                    <a:cubicBezTo>
                      <a:pt x="1974" y="2434"/>
                      <a:pt x="1974" y="2434"/>
                      <a:pt x="1974" y="2434"/>
                    </a:cubicBezTo>
                    <a:cubicBezTo>
                      <a:pt x="2200" y="2366"/>
                      <a:pt x="2332" y="2258"/>
                      <a:pt x="2473" y="1994"/>
                    </a:cubicBezTo>
                    <a:lnTo>
                      <a:pt x="468" y="0"/>
                    </a:lnTo>
                    <a:close/>
                  </a:path>
                </a:pathLst>
              </a:custGeom>
              <a:solidFill>
                <a:srgbClr val="42210B"/>
              </a:solid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8" name="Freeform 10"/>
              <p:cNvSpPr>
                <a:spLocks/>
              </p:cNvSpPr>
              <p:nvPr/>
            </p:nvSpPr>
            <p:spPr bwMode="auto">
              <a:xfrm>
                <a:off x="2336800" y="2816860"/>
                <a:ext cx="426720" cy="2720340"/>
              </a:xfrm>
              <a:custGeom>
                <a:avLst/>
                <a:gdLst>
                  <a:gd name="T0" fmla="*/ 0 w 715"/>
                  <a:gd name="T1" fmla="*/ 4252 h 4412"/>
                  <a:gd name="T2" fmla="*/ 663 w 715"/>
                  <a:gd name="T3" fmla="*/ 4275 h 4412"/>
                  <a:gd name="T4" fmla="*/ 715 w 715"/>
                  <a:gd name="T5" fmla="*/ 9 h 4412"/>
                  <a:gd name="T6" fmla="*/ 52 w 715"/>
                  <a:gd name="T7" fmla="*/ 0 h 4412"/>
                  <a:gd name="T8" fmla="*/ 0 w 715"/>
                  <a:gd name="T9" fmla="*/ 4252 h 4412"/>
                </a:gdLst>
                <a:ahLst/>
                <a:cxnLst>
                  <a:cxn ang="0">
                    <a:pos x="T0" y="T1"/>
                  </a:cxn>
                  <a:cxn ang="0">
                    <a:pos x="T2" y="T3"/>
                  </a:cxn>
                  <a:cxn ang="0">
                    <a:pos x="T4" y="T5"/>
                  </a:cxn>
                  <a:cxn ang="0">
                    <a:pos x="T6" y="T7"/>
                  </a:cxn>
                  <a:cxn ang="0">
                    <a:pos x="T8" y="T9"/>
                  </a:cxn>
                </a:cxnLst>
                <a:rect l="0" t="0" r="r" b="b"/>
                <a:pathLst>
                  <a:path w="715" h="4412">
                    <a:moveTo>
                      <a:pt x="0" y="4252"/>
                    </a:moveTo>
                    <a:cubicBezTo>
                      <a:pt x="196" y="4412"/>
                      <a:pt x="476" y="4402"/>
                      <a:pt x="663" y="4275"/>
                    </a:cubicBezTo>
                    <a:cubicBezTo>
                      <a:pt x="715" y="9"/>
                      <a:pt x="715" y="9"/>
                      <a:pt x="715" y="9"/>
                    </a:cubicBezTo>
                    <a:cubicBezTo>
                      <a:pt x="52" y="0"/>
                      <a:pt x="52" y="0"/>
                      <a:pt x="52" y="0"/>
                    </a:cubicBezTo>
                    <a:lnTo>
                      <a:pt x="0" y="4252"/>
                    </a:lnTo>
                    <a:close/>
                  </a:path>
                </a:pathLst>
              </a:custGeom>
              <a:solidFill>
                <a:srgbClr val="42210B"/>
              </a:solid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nvGrpSpPr>
            <p:cNvPr id="19" name="Group 1"/>
            <p:cNvGrpSpPr/>
            <p:nvPr/>
          </p:nvGrpSpPr>
          <p:grpSpPr>
            <a:xfrm>
              <a:off x="716915" y="1581785"/>
              <a:ext cx="3650615" cy="3771900"/>
              <a:chOff x="716915" y="1581785"/>
              <a:chExt cx="3650615" cy="3771900"/>
            </a:xfrm>
          </p:grpSpPr>
          <p:sp>
            <p:nvSpPr>
              <p:cNvPr id="20" name="Oval 11"/>
              <p:cNvSpPr>
                <a:spLocks noChangeArrowheads="1"/>
              </p:cNvSpPr>
              <p:nvPr/>
            </p:nvSpPr>
            <p:spPr bwMode="auto">
              <a:xfrm>
                <a:off x="716915" y="1581785"/>
                <a:ext cx="3650615" cy="3771900"/>
              </a:xfrm>
              <a:prstGeom prst="ellipse">
                <a:avLst/>
              </a:prstGeom>
              <a:solidFill>
                <a:srgbClr val="525068"/>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1" name="Oval 12"/>
              <p:cNvSpPr>
                <a:spLocks noChangeArrowheads="1"/>
              </p:cNvSpPr>
              <p:nvPr/>
            </p:nvSpPr>
            <p:spPr bwMode="auto">
              <a:xfrm>
                <a:off x="989330" y="1863090"/>
                <a:ext cx="3106420" cy="3209925"/>
              </a:xfrm>
              <a:prstGeom prst="ellipse">
                <a:avLst/>
              </a:pr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2" name="Oval 13"/>
              <p:cNvSpPr>
                <a:spLocks noChangeArrowheads="1"/>
              </p:cNvSpPr>
              <p:nvPr/>
            </p:nvSpPr>
            <p:spPr bwMode="auto">
              <a:xfrm>
                <a:off x="1318260" y="2202815"/>
                <a:ext cx="2447925" cy="2529840"/>
              </a:xfrm>
              <a:prstGeom prst="ellipse">
                <a:avLst/>
              </a:prstGeom>
              <a:solidFill>
                <a:srgbClr val="525068"/>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3" name="Oval 14"/>
              <p:cNvSpPr>
                <a:spLocks noChangeArrowheads="1"/>
              </p:cNvSpPr>
              <p:nvPr/>
            </p:nvSpPr>
            <p:spPr bwMode="auto">
              <a:xfrm>
                <a:off x="1633855" y="2527935"/>
                <a:ext cx="1817370" cy="1879600"/>
              </a:xfrm>
              <a:prstGeom prst="ellipse">
                <a:avLst/>
              </a:pr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4" name="Oval 15"/>
              <p:cNvSpPr>
                <a:spLocks noChangeArrowheads="1"/>
              </p:cNvSpPr>
              <p:nvPr/>
            </p:nvSpPr>
            <p:spPr bwMode="auto">
              <a:xfrm>
                <a:off x="1934210" y="2838450"/>
                <a:ext cx="1216660" cy="1257935"/>
              </a:xfrm>
              <a:prstGeom prst="ellipse">
                <a:avLst/>
              </a:prstGeom>
              <a:solidFill>
                <a:srgbClr val="525068"/>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5" name="Oval 16"/>
              <p:cNvSpPr>
                <a:spLocks noChangeArrowheads="1"/>
              </p:cNvSpPr>
              <p:nvPr/>
            </p:nvSpPr>
            <p:spPr bwMode="auto">
              <a:xfrm>
                <a:off x="2191385" y="3105150"/>
                <a:ext cx="701675" cy="725170"/>
              </a:xfrm>
              <a:prstGeom prst="ellipse">
                <a:avLst/>
              </a:pr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9" name="Oval 17"/>
              <p:cNvSpPr>
                <a:spLocks noChangeArrowheads="1"/>
              </p:cNvSpPr>
              <p:nvPr/>
            </p:nvSpPr>
            <p:spPr bwMode="auto">
              <a:xfrm>
                <a:off x="2377440" y="3297555"/>
                <a:ext cx="329565" cy="340360"/>
              </a:xfrm>
              <a:prstGeom prst="ellipse">
                <a:avLst/>
              </a:prstGeom>
              <a:solidFill>
                <a:srgbClr val="525068"/>
              </a:solidFill>
              <a:ln>
                <a:noFill/>
              </a:ln>
            </p:spPr>
            <p:txBody>
              <a:bodyPr vert="horz" wrap="square" lIns="68580" tIns="34290" rIns="68580" bIns="34290" numCol="1" anchor="t" anchorCtr="0" compatLnSpc="1">
                <a:prstTxWarp prst="textNoShape">
                  <a:avLst/>
                </a:prstTxWarp>
              </a:bodyPr>
              <a:lstStyle/>
              <a:p>
                <a:endParaRPr lang="id-ID" sz="1350"/>
              </a:p>
            </p:txBody>
          </p:sp>
        </p:grpSp>
      </p:grpSp>
      <p:pic>
        <p:nvPicPr>
          <p:cNvPr id="7" name="Picture 3"/>
          <p:cNvPicPr>
            <a:picLocks noChangeAspect="1" noChangeArrowheads="1"/>
          </p:cNvPicPr>
          <p:nvPr/>
        </p:nvPicPr>
        <p:blipFill>
          <a:blip r:embed="rId3" cstate="print"/>
          <a:srcRect/>
          <a:stretch>
            <a:fillRect/>
          </a:stretch>
        </p:blipFill>
        <p:spPr bwMode="auto">
          <a:xfrm>
            <a:off x="1752599" y="1994608"/>
            <a:ext cx="1932839" cy="2191879"/>
          </a:xfrm>
          <a:prstGeom prst="rect">
            <a:avLst/>
          </a:prstGeom>
          <a:noFill/>
          <a:ln w="9525">
            <a:noFill/>
            <a:miter lim="800000"/>
            <a:headEnd/>
            <a:tailEnd/>
          </a:ln>
          <a:effectLst/>
        </p:spPr>
      </p:pic>
      <p:grpSp>
        <p:nvGrpSpPr>
          <p:cNvPr id="28"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6649085"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今日有奖答题第一轮</a:t>
            </a:r>
            <a:endParaRPr lang="en-US" altLang="zh-CN" sz="24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48" name="Group 96"/>
          <p:cNvGrpSpPr/>
          <p:nvPr/>
        </p:nvGrpSpPr>
        <p:grpSpPr>
          <a:xfrm>
            <a:off x="858520" y="1072589"/>
            <a:ext cx="1700742" cy="1747526"/>
            <a:chOff x="620395" y="1843405"/>
            <a:chExt cx="1635760" cy="1670685"/>
          </a:xfrm>
          <a:effectLst>
            <a:outerShdw blurRad="50800" dir="8100000" sx="55000" sy="55000" kx="1200000" algn="br" rotWithShape="0">
              <a:prstClr val="black">
                <a:alpha val="16000"/>
              </a:prstClr>
            </a:outerShdw>
          </a:effectLst>
        </p:grpSpPr>
        <p:sp>
          <p:nvSpPr>
            <p:cNvPr id="49" name="Freeform 21"/>
            <p:cNvSpPr>
              <a:spLocks/>
            </p:cNvSpPr>
            <p:nvPr/>
          </p:nvSpPr>
          <p:spPr bwMode="auto">
            <a:xfrm>
              <a:off x="2089785" y="3342005"/>
              <a:ext cx="166370" cy="172085"/>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0" name="Freeform 22"/>
            <p:cNvSpPr>
              <a:spLocks/>
            </p:cNvSpPr>
            <p:nvPr/>
          </p:nvSpPr>
          <p:spPr bwMode="auto">
            <a:xfrm>
              <a:off x="1711960" y="2933700"/>
              <a:ext cx="415925" cy="480060"/>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1" name="Freeform 23"/>
            <p:cNvSpPr>
              <a:spLocks/>
            </p:cNvSpPr>
            <p:nvPr/>
          </p:nvSpPr>
          <p:spPr bwMode="auto">
            <a:xfrm>
              <a:off x="1703070" y="2926080"/>
              <a:ext cx="116205" cy="18542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2" name="Freeform 24"/>
            <p:cNvSpPr>
              <a:spLocks/>
            </p:cNvSpPr>
            <p:nvPr/>
          </p:nvSpPr>
          <p:spPr bwMode="auto">
            <a:xfrm>
              <a:off x="620395" y="2203450"/>
              <a:ext cx="400685" cy="34417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1E705C"/>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3" name="Freeform 25"/>
            <p:cNvSpPr>
              <a:spLocks/>
            </p:cNvSpPr>
            <p:nvPr/>
          </p:nvSpPr>
          <p:spPr bwMode="auto">
            <a:xfrm>
              <a:off x="916940" y="1887220"/>
              <a:ext cx="148590" cy="387985"/>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1E705C"/>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4" name="Freeform 26"/>
            <p:cNvSpPr>
              <a:spLocks/>
            </p:cNvSpPr>
            <p:nvPr/>
          </p:nvSpPr>
          <p:spPr bwMode="auto">
            <a:xfrm>
              <a:off x="734695" y="2247265"/>
              <a:ext cx="426720" cy="518160"/>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30B69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5" name="Freeform 27"/>
            <p:cNvSpPr>
              <a:spLocks/>
            </p:cNvSpPr>
            <p:nvPr/>
          </p:nvSpPr>
          <p:spPr bwMode="auto">
            <a:xfrm>
              <a:off x="953135" y="1843405"/>
              <a:ext cx="405765" cy="56642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30B69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6" name="Freeform 28"/>
            <p:cNvSpPr>
              <a:spLocks/>
            </p:cNvSpPr>
            <p:nvPr/>
          </p:nvSpPr>
          <p:spPr bwMode="auto">
            <a:xfrm>
              <a:off x="1019175" y="2275205"/>
              <a:ext cx="764540" cy="784860"/>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1E705C"/>
            </a:solidFill>
            <a:ln>
              <a:noFill/>
            </a:ln>
          </p:spPr>
          <p:txBody>
            <a:bodyPr vert="horz" wrap="square" lIns="68580" tIns="34290" rIns="68580" bIns="34290" numCol="1" anchor="t" anchorCtr="0" compatLnSpc="1">
              <a:prstTxWarp prst="textNoShape">
                <a:avLst/>
              </a:prstTxWarp>
            </a:bodyPr>
            <a:lstStyle/>
            <a:p>
              <a:endParaRPr lang="id-ID" sz="1350"/>
            </a:p>
          </p:txBody>
        </p:sp>
      </p:grpSp>
      <p:sp>
        <p:nvSpPr>
          <p:cNvPr id="77" name="Oval 15"/>
          <p:cNvSpPr/>
          <p:nvPr/>
        </p:nvSpPr>
        <p:spPr>
          <a:xfrm>
            <a:off x="5801360" y="2135822"/>
            <a:ext cx="795655" cy="795655"/>
          </a:xfrm>
          <a:prstGeom prst="ellipse">
            <a:avLst/>
          </a:prstGeom>
          <a:solidFill>
            <a:schemeClr val="accent2"/>
          </a:solidFill>
          <a:ln>
            <a:noFill/>
          </a:ln>
          <a:effectLst>
            <a:outerShdw blurRad="2540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2200" dirty="0">
              <a:latin typeface="微软雅黑" panose="020B0503020204020204" pitchFamily="34" charset="-122"/>
              <a:cs typeface="Aparajita" panose="020B0604020202020204" pitchFamily="34" charset="0"/>
            </a:endParaRPr>
          </a:p>
        </p:txBody>
      </p:sp>
      <p:sp>
        <p:nvSpPr>
          <p:cNvPr id="81" name="TextBox 16"/>
          <p:cNvSpPr txBox="1">
            <a:spLocks noChangeArrowheads="1"/>
          </p:cNvSpPr>
          <p:nvPr/>
        </p:nvSpPr>
        <p:spPr bwMode="auto">
          <a:xfrm>
            <a:off x="6751955" y="2019935"/>
            <a:ext cx="2051050" cy="1631216"/>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dirty="0" smtClean="0">
                <a:solidFill>
                  <a:schemeClr val="tx1"/>
                </a:solidFill>
                <a:latin typeface="微软雅黑" panose="020B0503020204020204" pitchFamily="34" charset="-122"/>
              </a:rPr>
              <a:t>题目</a:t>
            </a:r>
            <a:r>
              <a:rPr lang="en-US" altLang="zh-CN" b="1" dirty="0" smtClean="0">
                <a:solidFill>
                  <a:schemeClr val="tx1"/>
                </a:solidFill>
                <a:latin typeface="微软雅黑" panose="020B0503020204020204" pitchFamily="34" charset="-122"/>
              </a:rPr>
              <a:t>1</a:t>
            </a:r>
          </a:p>
          <a:p>
            <a:pPr fontAlgn="base">
              <a:spcBef>
                <a:spcPct val="0"/>
              </a:spcBef>
              <a:spcAft>
                <a:spcPct val="0"/>
              </a:spcAft>
              <a:buFontTx/>
              <a:buNone/>
            </a:pPr>
            <a:endParaRPr lang="en-US" altLang="zh-CN" b="1" dirty="0" smtClean="0">
              <a:solidFill>
                <a:schemeClr val="tx1"/>
              </a:solidFill>
              <a:latin typeface="微软雅黑" panose="020B0503020204020204" pitchFamily="34" charset="-122"/>
            </a:endParaRPr>
          </a:p>
          <a:p>
            <a:pPr fontAlgn="base">
              <a:spcBef>
                <a:spcPct val="0"/>
              </a:spcBef>
              <a:spcAft>
                <a:spcPct val="0"/>
              </a:spcAft>
              <a:buFontTx/>
              <a:buNone/>
            </a:pPr>
            <a:r>
              <a:rPr lang="zh-CN" altLang="en-US" b="1" dirty="0" smtClean="0">
                <a:solidFill>
                  <a:schemeClr val="tx1"/>
                </a:solidFill>
                <a:latin typeface="微软雅黑" panose="020B0503020204020204" pitchFamily="34" charset="-122"/>
              </a:rPr>
              <a:t>国考缴费时间？</a:t>
            </a:r>
            <a:endParaRPr lang="en-US" altLang="zh-CN" b="1" dirty="0" smtClean="0">
              <a:solidFill>
                <a:schemeClr val="tx1"/>
              </a:solidFill>
              <a:latin typeface="微软雅黑" panose="020B0503020204020204" pitchFamily="34" charset="-122"/>
            </a:endParaRPr>
          </a:p>
          <a:p>
            <a:pPr fontAlgn="base">
              <a:spcBef>
                <a:spcPct val="0"/>
              </a:spcBef>
              <a:spcAft>
                <a:spcPct val="0"/>
              </a:spcAft>
              <a:buFontTx/>
              <a:buNone/>
            </a:pPr>
            <a:endParaRPr lang="en-US" altLang="zh-CN" b="1" dirty="0" smtClean="0">
              <a:solidFill>
                <a:schemeClr val="tx1"/>
              </a:solidFill>
              <a:latin typeface="微软雅黑" panose="020B0503020204020204" pitchFamily="34" charset="-122"/>
            </a:endParaRPr>
          </a:p>
          <a:p>
            <a:pPr fontAlgn="base">
              <a:spcBef>
                <a:spcPct val="0"/>
              </a:spcBef>
              <a:spcAft>
                <a:spcPct val="0"/>
              </a:spcAft>
              <a:buFontTx/>
              <a:buNone/>
            </a:pPr>
            <a:endParaRPr lang="zh-CN" altLang="en-US" b="1" dirty="0">
              <a:solidFill>
                <a:schemeClr val="tx1"/>
              </a:solidFill>
              <a:latin typeface="微软雅黑" panose="020B0503020204020204" pitchFamily="34" charset="-122"/>
            </a:endParaRPr>
          </a:p>
        </p:txBody>
      </p:sp>
      <p:sp>
        <p:nvSpPr>
          <p:cNvPr id="88" name="Freeform 87"/>
          <p:cNvSpPr>
            <a:spLocks noChangeAspect="1" noEditPoints="1"/>
          </p:cNvSpPr>
          <p:nvPr/>
        </p:nvSpPr>
        <p:spPr bwMode="auto">
          <a:xfrm>
            <a:off x="5974715" y="2405380"/>
            <a:ext cx="382905" cy="273685"/>
          </a:xfrm>
          <a:custGeom>
            <a:avLst/>
            <a:gdLst>
              <a:gd name="T0" fmla="*/ 157 w 1200"/>
              <a:gd name="T1" fmla="*/ 862 h 862"/>
              <a:gd name="T2" fmla="*/ 0 w 1200"/>
              <a:gd name="T3" fmla="*/ 862 h 862"/>
              <a:gd name="T4" fmla="*/ 0 w 1200"/>
              <a:gd name="T5" fmla="*/ 476 h 862"/>
              <a:gd name="T6" fmla="*/ 157 w 1200"/>
              <a:gd name="T7" fmla="*/ 476 h 862"/>
              <a:gd name="T8" fmla="*/ 157 w 1200"/>
              <a:gd name="T9" fmla="*/ 862 h 862"/>
              <a:gd name="T10" fmla="*/ 1200 w 1200"/>
              <a:gd name="T11" fmla="*/ 862 h 862"/>
              <a:gd name="T12" fmla="*/ 1050 w 1200"/>
              <a:gd name="T13" fmla="*/ 862 h 862"/>
              <a:gd name="T14" fmla="*/ 1050 w 1200"/>
              <a:gd name="T15" fmla="*/ 97 h 862"/>
              <a:gd name="T16" fmla="*/ 1200 w 1200"/>
              <a:gd name="T17" fmla="*/ 97 h 862"/>
              <a:gd name="T18" fmla="*/ 1200 w 1200"/>
              <a:gd name="T19" fmla="*/ 862 h 862"/>
              <a:gd name="T20" fmla="*/ 945 w 1200"/>
              <a:gd name="T21" fmla="*/ 862 h 862"/>
              <a:gd name="T22" fmla="*/ 783 w 1200"/>
              <a:gd name="T23" fmla="*/ 862 h 862"/>
              <a:gd name="T24" fmla="*/ 783 w 1200"/>
              <a:gd name="T25" fmla="*/ 352 h 862"/>
              <a:gd name="T26" fmla="*/ 945 w 1200"/>
              <a:gd name="T27" fmla="*/ 352 h 862"/>
              <a:gd name="T28" fmla="*/ 945 w 1200"/>
              <a:gd name="T29" fmla="*/ 862 h 862"/>
              <a:gd name="T30" fmla="*/ 678 w 1200"/>
              <a:gd name="T31" fmla="*/ 862 h 862"/>
              <a:gd name="T32" fmla="*/ 528 w 1200"/>
              <a:gd name="T33" fmla="*/ 862 h 862"/>
              <a:gd name="T34" fmla="*/ 528 w 1200"/>
              <a:gd name="T35" fmla="*/ 202 h 862"/>
              <a:gd name="T36" fmla="*/ 678 w 1200"/>
              <a:gd name="T37" fmla="*/ 202 h 862"/>
              <a:gd name="T38" fmla="*/ 678 w 1200"/>
              <a:gd name="T39" fmla="*/ 862 h 862"/>
              <a:gd name="T40" fmla="*/ 423 w 1200"/>
              <a:gd name="T41" fmla="*/ 862 h 862"/>
              <a:gd name="T42" fmla="*/ 266 w 1200"/>
              <a:gd name="T43" fmla="*/ 862 h 862"/>
              <a:gd name="T44" fmla="*/ 266 w 1200"/>
              <a:gd name="T45" fmla="*/ 0 h 862"/>
              <a:gd name="T46" fmla="*/ 423 w 1200"/>
              <a:gd name="T47" fmla="*/ 0 h 862"/>
              <a:gd name="T48" fmla="*/ 423 w 1200"/>
              <a:gd name="T49"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0" h="862">
                <a:moveTo>
                  <a:pt x="157" y="862"/>
                </a:moveTo>
                <a:lnTo>
                  <a:pt x="0" y="862"/>
                </a:lnTo>
                <a:lnTo>
                  <a:pt x="0" y="476"/>
                </a:lnTo>
                <a:lnTo>
                  <a:pt x="157" y="476"/>
                </a:lnTo>
                <a:lnTo>
                  <a:pt x="157" y="862"/>
                </a:lnTo>
                <a:close/>
                <a:moveTo>
                  <a:pt x="1200" y="862"/>
                </a:moveTo>
                <a:lnTo>
                  <a:pt x="1050" y="862"/>
                </a:lnTo>
                <a:lnTo>
                  <a:pt x="1050" y="97"/>
                </a:lnTo>
                <a:lnTo>
                  <a:pt x="1200" y="97"/>
                </a:lnTo>
                <a:lnTo>
                  <a:pt x="1200" y="862"/>
                </a:lnTo>
                <a:close/>
                <a:moveTo>
                  <a:pt x="945" y="862"/>
                </a:moveTo>
                <a:lnTo>
                  <a:pt x="783" y="862"/>
                </a:lnTo>
                <a:lnTo>
                  <a:pt x="783" y="352"/>
                </a:lnTo>
                <a:lnTo>
                  <a:pt x="945" y="352"/>
                </a:lnTo>
                <a:lnTo>
                  <a:pt x="945" y="862"/>
                </a:lnTo>
                <a:close/>
                <a:moveTo>
                  <a:pt x="678" y="862"/>
                </a:moveTo>
                <a:lnTo>
                  <a:pt x="528" y="862"/>
                </a:lnTo>
                <a:lnTo>
                  <a:pt x="528" y="202"/>
                </a:lnTo>
                <a:lnTo>
                  <a:pt x="678" y="202"/>
                </a:lnTo>
                <a:lnTo>
                  <a:pt x="678" y="862"/>
                </a:lnTo>
                <a:close/>
                <a:moveTo>
                  <a:pt x="423" y="862"/>
                </a:moveTo>
                <a:lnTo>
                  <a:pt x="266" y="862"/>
                </a:lnTo>
                <a:lnTo>
                  <a:pt x="266" y="0"/>
                </a:lnTo>
                <a:lnTo>
                  <a:pt x="423" y="0"/>
                </a:lnTo>
                <a:lnTo>
                  <a:pt x="423" y="86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44" name="组合 43"/>
          <p:cNvGrpSpPr/>
          <p:nvPr/>
        </p:nvGrpSpPr>
        <p:grpSpPr>
          <a:xfrm>
            <a:off x="5631179" y="4264836"/>
            <a:ext cx="6085899" cy="2073660"/>
            <a:chOff x="271145" y="1310005"/>
            <a:chExt cx="5417820" cy="2073660"/>
          </a:xfrm>
        </p:grpSpPr>
        <p:sp>
          <p:nvSpPr>
            <p:cNvPr id="45" name="Freeform 60"/>
            <p:cNvSpPr>
              <a:spLocks/>
            </p:cNvSpPr>
            <p:nvPr/>
          </p:nvSpPr>
          <p:spPr bwMode="auto">
            <a:xfrm>
              <a:off x="337820" y="1310005"/>
              <a:ext cx="554990" cy="596265"/>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46" name="文本框 38"/>
            <p:cNvSpPr txBox="1"/>
            <p:nvPr/>
          </p:nvSpPr>
          <p:spPr>
            <a:xfrm>
              <a:off x="271145" y="2109470"/>
              <a:ext cx="5417820" cy="1274195"/>
            </a:xfrm>
            <a:prstGeom prst="rect">
              <a:avLst/>
            </a:prstGeom>
            <a:noFill/>
          </p:spPr>
          <p:txBody>
            <a:bodyPr wrap="square" rtlCol="0">
              <a:spAutoFit/>
            </a:bodyPr>
            <a:lstStyle/>
            <a:p>
              <a:pPr marL="285750" indent="-285750">
                <a:lnSpc>
                  <a:spcPct val="120000"/>
                </a:lnSpc>
              </a:pPr>
              <a:r>
                <a:rPr lang="en-US" altLang="zh-CN" sz="1600" b="1" dirty="0" smtClean="0">
                  <a:latin typeface="微软雅黑" panose="020B0503020204020204" pitchFamily="34" charset="-122"/>
                  <a:ea typeface="微软雅黑" panose="020B0503020204020204" pitchFamily="34" charset="-122"/>
                </a:rPr>
                <a:t>1.</a:t>
              </a:r>
              <a:r>
                <a:rPr lang="zh-CN" altLang="en-US" sz="1600" b="1" dirty="0" smtClean="0">
                  <a:latin typeface="微软雅黑" panose="020B0503020204020204" pitchFamily="34" charset="-122"/>
                  <a:ea typeface="微软雅黑" panose="020B0503020204020204" pitchFamily="34" charset="-122"/>
                </a:rPr>
                <a:t>老师根据直播内容出题一道</a:t>
              </a:r>
              <a:endParaRPr lang="en-US" altLang="zh-CN" sz="1600" b="1" dirty="0" smtClean="0">
                <a:latin typeface="微软雅黑" panose="020B0503020204020204" pitchFamily="34" charset="-122"/>
                <a:ea typeface="微软雅黑" panose="020B0503020204020204" pitchFamily="34" charset="-122"/>
              </a:endParaRPr>
            </a:p>
            <a:p>
              <a:pPr marL="285750" indent="-285750">
                <a:lnSpc>
                  <a:spcPct val="120000"/>
                </a:lnSpc>
              </a:pPr>
              <a:r>
                <a:rPr lang="en-US" altLang="zh-CN" sz="1600" b="1" dirty="0" smtClean="0">
                  <a:latin typeface="微软雅黑" panose="020B0503020204020204" pitchFamily="34" charset="-122"/>
                  <a:ea typeface="微软雅黑" panose="020B0503020204020204" pitchFamily="34" charset="-122"/>
                </a:rPr>
                <a:t>2.</a:t>
              </a:r>
              <a:r>
                <a:rPr lang="zh-CN" altLang="en-US" sz="1600" b="1" dirty="0" smtClean="0">
                  <a:latin typeface="微软雅黑" panose="020B0503020204020204" pitchFamily="34" charset="-122"/>
                  <a:ea typeface="微软雅黑" panose="020B0503020204020204" pitchFamily="34" charset="-122"/>
                </a:rPr>
                <a:t>老师读题结束，并数数</a:t>
              </a:r>
              <a:r>
                <a:rPr lang="en-US" altLang="zh-CN" sz="1600" b="1" dirty="0" smtClean="0">
                  <a:latin typeface="微软雅黑" panose="020B0503020204020204" pitchFamily="34" charset="-122"/>
                  <a:ea typeface="微软雅黑" panose="020B0503020204020204" pitchFamily="34" charset="-122"/>
                </a:rPr>
                <a:t>3</a:t>
              </a:r>
              <a:r>
                <a:rPr lang="zh-CN" altLang="en-US" sz="1600" b="1" dirty="0" smtClean="0">
                  <a:latin typeface="微软雅黑" panose="020B0503020204020204" pitchFamily="34" charset="-122"/>
                  <a:ea typeface="微软雅黑" panose="020B0503020204020204" pitchFamily="34" charset="-122"/>
                </a:rPr>
                <a:t>、</a:t>
              </a:r>
              <a:r>
                <a:rPr lang="en-US" altLang="zh-CN" sz="1600" b="1" smtClean="0">
                  <a:latin typeface="微软雅黑" panose="020B0503020204020204" pitchFamily="34" charset="-122"/>
                  <a:ea typeface="微软雅黑" panose="020B0503020204020204" pitchFamily="34" charset="-122"/>
                </a:rPr>
                <a:t>2</a:t>
              </a:r>
              <a:r>
                <a:rPr lang="zh-CN" altLang="en-US" sz="1600" b="1" smtClean="0">
                  <a:latin typeface="微软雅黑" panose="020B0503020204020204" pitchFamily="34" charset="-122"/>
                  <a:ea typeface="微软雅黑" panose="020B0503020204020204" pitchFamily="34" charset="-122"/>
                </a:rPr>
                <a:t>、</a:t>
              </a:r>
              <a:r>
                <a:rPr lang="en-US" altLang="zh-CN" sz="1600" b="1" dirty="0" smtClean="0">
                  <a:latin typeface="微软雅黑" panose="020B0503020204020204" pitchFamily="34" charset="-122"/>
                  <a:ea typeface="微软雅黑" panose="020B0503020204020204" pitchFamily="34" charset="-122"/>
                </a:rPr>
                <a:t>1</a:t>
              </a:r>
              <a:r>
                <a:rPr lang="zh-CN" altLang="en-US" sz="1600" b="1" dirty="0" smtClean="0">
                  <a:latin typeface="微软雅黑" panose="020B0503020204020204" pitchFamily="34" charset="-122"/>
                  <a:ea typeface="微软雅黑" panose="020B0503020204020204" pitchFamily="34" charset="-122"/>
                </a:rPr>
                <a:t>，当结束的时候开始抢答</a:t>
              </a:r>
              <a:endParaRPr lang="en-US" altLang="zh-CN" sz="1600" b="1" dirty="0" smtClean="0">
                <a:latin typeface="微软雅黑" panose="020B0503020204020204" pitchFamily="34" charset="-122"/>
                <a:ea typeface="微软雅黑" panose="020B0503020204020204" pitchFamily="34" charset="-122"/>
              </a:endParaRPr>
            </a:p>
            <a:p>
              <a:pPr marL="285750" indent="-285750">
                <a:lnSpc>
                  <a:spcPct val="120000"/>
                </a:lnSpc>
              </a:pPr>
              <a:r>
                <a:rPr lang="en-US" altLang="zh-CN" sz="1600" b="1" dirty="0" smtClean="0">
                  <a:latin typeface="微软雅黑" panose="020B0503020204020204" pitchFamily="34" charset="-122"/>
                  <a:ea typeface="微软雅黑" panose="020B0503020204020204" pitchFamily="34" charset="-122"/>
                </a:rPr>
                <a:t>3.</a:t>
              </a:r>
              <a:r>
                <a:rPr lang="zh-CN" altLang="en-US" sz="1600" b="1" dirty="0" smtClean="0">
                  <a:latin typeface="微软雅黑" panose="020B0503020204020204" pitchFamily="34" charset="-122"/>
                  <a:ea typeface="微软雅黑" panose="020B0503020204020204" pitchFamily="34" charset="-122"/>
                </a:rPr>
                <a:t>第一个回答正确的即可获得奖品，专人老师会主动加歪歪兑奖品</a:t>
              </a:r>
              <a:endParaRPr lang="en-US" altLang="zh-CN" sz="1600" b="1" dirty="0" smtClean="0">
                <a:latin typeface="微软雅黑" panose="020B0503020204020204" pitchFamily="34" charset="-122"/>
                <a:ea typeface="微软雅黑" panose="020B0503020204020204" pitchFamily="34" charset="-122"/>
              </a:endParaRPr>
            </a:p>
            <a:p>
              <a:pPr marL="285750" indent="-285750">
                <a:lnSpc>
                  <a:spcPct val="120000"/>
                </a:lnSpc>
              </a:pPr>
              <a:r>
                <a:rPr lang="en-US" altLang="zh-CN" sz="1600" b="1" dirty="0" smtClean="0">
                  <a:latin typeface="微软雅黑" panose="020B0503020204020204" pitchFamily="34" charset="-122"/>
                  <a:ea typeface="微软雅黑" panose="020B0503020204020204" pitchFamily="34" charset="-122"/>
                </a:rPr>
                <a:t>4.</a:t>
              </a:r>
              <a:r>
                <a:rPr lang="zh-CN" altLang="en-US" sz="1600" b="1" dirty="0" smtClean="0">
                  <a:latin typeface="微软雅黑" panose="020B0503020204020204" pitchFamily="34" charset="-122"/>
                  <a:ea typeface="微软雅黑" panose="020B0503020204020204" pitchFamily="34" charset="-122"/>
                </a:rPr>
                <a:t>未在数数前抢答的无效、第一个回答不正确的无效</a:t>
              </a:r>
              <a:endParaRPr lang="en-US" altLang="zh-CN" sz="1600" b="1" dirty="0" smtClean="0">
                <a:latin typeface="微软雅黑" panose="020B0503020204020204" pitchFamily="34" charset="-122"/>
                <a:ea typeface="微软雅黑" panose="020B0503020204020204" pitchFamily="34" charset="-122"/>
              </a:endParaRPr>
            </a:p>
          </p:txBody>
        </p:sp>
        <p:sp>
          <p:nvSpPr>
            <p:cNvPr id="47" name="圆角矩形 46"/>
            <p:cNvSpPr/>
            <p:nvPr/>
          </p:nvSpPr>
          <p:spPr>
            <a:xfrm>
              <a:off x="1005205" y="1469390"/>
              <a:ext cx="2326005" cy="436880"/>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smtClean="0">
                  <a:latin typeface="+mn-ea"/>
                  <a:cs typeface="Arial Unicode MS" panose="020B0604020202020204" pitchFamily="34" charset="-122"/>
                </a:rPr>
                <a:t>有奖竞答规则</a:t>
              </a:r>
              <a:endParaRPr lang="zh-CN" altLang="en-US" b="1" dirty="0">
                <a:latin typeface="+mn-ea"/>
                <a:cs typeface="Arial Unicode MS" panose="020B0604020202020204" pitchFamily="34" charset="-122"/>
              </a:endParaRPr>
            </a:p>
          </p:txBody>
        </p:sp>
        <p:sp>
          <p:nvSpPr>
            <p:cNvPr id="57" name="等腰三角形 56"/>
            <p:cNvSpPr/>
            <p:nvPr/>
          </p:nvSpPr>
          <p:spPr>
            <a:xfrm rot="16200000">
              <a:off x="930910" y="1536700"/>
              <a:ext cx="74930" cy="151130"/>
            </a:xfrm>
            <a:prstGeom prst="triangle">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mn-ea"/>
                <a:cs typeface="Arial Unicode MS" panose="020B0604020202020204" pitchFamily="34" charset="-122"/>
              </a:endParaRPr>
            </a:p>
          </p:txBody>
        </p:sp>
      </p:grpSp>
    </p:spTree>
    <p:extLst>
      <p:ext uri="{BB962C8B-B14F-4D97-AF65-F5344CB8AC3E}">
        <p14:creationId xmlns:p14="http://schemas.microsoft.com/office/powerpoint/2010/main" xmlns="" val="440271429"/>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3"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3" nodeType="click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additive="base">
                                        <p:cTn id="13" dur="500" fill="hold"/>
                                        <p:tgtEl>
                                          <p:spTgt spid="81"/>
                                        </p:tgtEl>
                                        <p:attrNameLst>
                                          <p:attrName>ppt_x</p:attrName>
                                        </p:attrNameLst>
                                      </p:cBhvr>
                                      <p:tavLst>
                                        <p:tav tm="0">
                                          <p:val>
                                            <p:strVal val="#ppt_x"/>
                                          </p:val>
                                        </p:tav>
                                        <p:tav tm="100000">
                                          <p:val>
                                            <p:strVal val="#ppt_x"/>
                                          </p:val>
                                        </p:tav>
                                      </p:tavLst>
                                    </p:anim>
                                    <p:anim calcmode="lin" valueType="num">
                                      <p:cBhvr additive="base">
                                        <p:cTn id="14"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3" animBg="1"/>
      <p:bldP spid="81" grpId="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34290"/>
            <a:ext cx="12192000" cy="720090"/>
            <a:chOff x="0" y="34290"/>
            <a:chExt cx="12192000" cy="720090"/>
          </a:xfrm>
        </p:grpSpPr>
        <p:sp>
          <p:nvSpPr>
            <p:cNvPr id="4" name="矩形 3"/>
            <p:cNvSpPr>
              <a:spLocks/>
            </p:cNvSpPr>
            <p:nvPr/>
          </p:nvSpPr>
          <p:spPr>
            <a:xfrm>
              <a:off x="0" y="34290"/>
              <a:ext cx="12192635" cy="720725"/>
            </a:xfrm>
            <a:prstGeom prst="rect">
              <a:avLst/>
            </a:prstGeom>
            <a:solidFill>
              <a:schemeClr val="tx2"/>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sp>
          <p:nvSpPr>
            <p:cNvPr id="26" name="Freeform 15"/>
            <p:cNvSpPr>
              <a:spLocks noChangeAspect="1"/>
            </p:cNvSpPr>
            <p:nvPr/>
          </p:nvSpPr>
          <p:spPr bwMode="auto">
            <a:xfrm>
              <a:off x="8406765" y="34290"/>
              <a:ext cx="3785870" cy="720725"/>
            </a:xfrm>
            <a:custGeom>
              <a:avLst/>
              <a:gdLst>
                <a:gd name="TX0" fmla="*/ 8631 w 14189"/>
                <a:gd name="TY0" fmla="*/ 0 h 2668"/>
                <a:gd name="TX1" fmla="*/ 14188 w 14189"/>
                <a:gd name="TY1" fmla="*/ 1041 h 2668"/>
                <a:gd name="TX2" fmla="*/ 14188 w 14189"/>
                <a:gd name="TY2" fmla="*/ 2667 h 2668"/>
                <a:gd name="TX3" fmla="*/ 0 w 14189"/>
                <a:gd name="TY3" fmla="*/ 2667 h 2668"/>
                <a:gd name="TX4" fmla="*/ 8631 w 14189"/>
                <a:gd name="TY4" fmla="*/ 0 h 2668"/>
              </a:gdLst>
              <a:ahLst/>
              <a:cxnLst>
                <a:cxn ang="0">
                  <a:pos x="TX0" y="TY0"/>
                </a:cxn>
                <a:cxn ang="0">
                  <a:pos x="TX1" y="TY1"/>
                </a:cxn>
                <a:cxn ang="0">
                  <a:pos x="TX2" y="TY2"/>
                </a:cxn>
                <a:cxn ang="0">
                  <a:pos x="TX3" y="TY3"/>
                </a:cxn>
                <a:cxn ang="0">
                  <a:pos x="TX4" y="TY4"/>
                </a:cxn>
              </a:cxnLst>
              <a:rect l="l" t="t" r="r" b="b"/>
              <a:pathLst>
                <a:path w="14189" h="2668">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2765"/>
              </a:schemeClr>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sp>
          <p:nvSpPr>
            <p:cNvPr id="27" name="Freeform 16"/>
            <p:cNvSpPr>
              <a:spLocks noChangeAspect="1"/>
            </p:cNvSpPr>
            <p:nvPr/>
          </p:nvSpPr>
          <p:spPr bwMode="auto">
            <a:xfrm>
              <a:off x="9265285" y="34290"/>
              <a:ext cx="2927350" cy="720725"/>
            </a:xfrm>
            <a:custGeom>
              <a:avLst/>
              <a:gdLst>
                <a:gd name="TX0" fmla="*/ 10968 w 10969"/>
                <a:gd name="TY0" fmla="*/ 0 h 2668"/>
                <a:gd name="TX1" fmla="*/ 10968 w 10969"/>
                <a:gd name="TY1" fmla="*/ 1983 h 2668"/>
                <a:gd name="TX2" fmla="*/ 7157 w 10969"/>
                <a:gd name="TY2" fmla="*/ 2667 h 2668"/>
                <a:gd name="TX3" fmla="*/ 0 w 10969"/>
                <a:gd name="TY3" fmla="*/ 0 h 2668"/>
                <a:gd name="TX4" fmla="*/ 10968 w 10969"/>
                <a:gd name="TY4" fmla="*/ 0 h 2668"/>
              </a:gdLst>
              <a:ahLst/>
              <a:cxnLst>
                <a:cxn ang="0">
                  <a:pos x="TX0" y="TY0"/>
                </a:cxn>
                <a:cxn ang="0">
                  <a:pos x="TX1" y="TY1"/>
                </a:cxn>
                <a:cxn ang="0">
                  <a:pos x="TX2" y="TY2"/>
                </a:cxn>
                <a:cxn ang="0">
                  <a:pos x="TX3" y="TY3"/>
                </a:cxn>
                <a:cxn ang="0">
                  <a:pos x="TX4" y="TY4"/>
                </a:cxn>
              </a:cxnLst>
              <a:rect l="l" t="t" r="r" b="b"/>
              <a:pathLst>
                <a:path w="10969" h="2668">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4915"/>
              </a:schemeClr>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grpSp>
      <p:grpSp>
        <p:nvGrpSpPr>
          <p:cNvPr id="3" name="Group 3"/>
          <p:cNvGrpSpPr>
            <a:grpSpLocks/>
          </p:cNvGrpSpPr>
          <p:nvPr/>
        </p:nvGrpSpPr>
        <p:grpSpPr bwMode="auto">
          <a:xfrm>
            <a:off x="3235960" y="2418715"/>
            <a:ext cx="6767195" cy="2952750"/>
            <a:chOff x="3235960" y="2418715"/>
            <a:chExt cx="6767195" cy="2952750"/>
          </a:xfrm>
        </p:grpSpPr>
        <p:sp>
          <p:nvSpPr>
            <p:cNvPr id="30" name="AutoShape 4"/>
            <p:cNvSpPr>
              <a:spLocks noChangeArrowheads="1"/>
            </p:cNvSpPr>
            <p:nvPr/>
          </p:nvSpPr>
          <p:spPr bwMode="auto">
            <a:xfrm>
              <a:off x="3235960" y="5247640"/>
              <a:ext cx="6767195" cy="1244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42 w 21600"/>
                <a:gd name="T13" fmla="*/ 2869 h 21600"/>
                <a:gd name="T14" fmla="*/ 18658 w 21600"/>
                <a:gd name="T15" fmla="*/ 18731 h 21600"/>
              </a:gdLst>
              <a:ahLst/>
              <a:cxnLst>
                <a:cxn ang="T8">
                  <a:pos x="T0" y="T1"/>
                </a:cxn>
                <a:cxn ang="T9">
                  <a:pos x="T2" y="T3"/>
                </a:cxn>
                <a:cxn ang="T10">
                  <a:pos x="T4" y="T5"/>
                </a:cxn>
                <a:cxn ang="T11">
                  <a:pos x="T6" y="T7"/>
                </a:cxn>
              </a:cxnLst>
              <a:rect l="T12" t="T13" r="T14" b="T15"/>
              <a:pathLst>
                <a:path w="21600" h="21600">
                  <a:moveTo>
                    <a:pt x="0" y="0"/>
                  </a:moveTo>
                  <a:lnTo>
                    <a:pt x="2283" y="21600"/>
                  </a:lnTo>
                  <a:lnTo>
                    <a:pt x="19317" y="21600"/>
                  </a:lnTo>
                  <a:lnTo>
                    <a:pt x="21600" y="0"/>
                  </a:lnTo>
                  <a:close/>
                </a:path>
              </a:pathLst>
            </a:custGeom>
            <a:gradFill rotWithShape="1">
              <a:gsLst>
                <a:gs pos="0">
                  <a:srgbClr val="333333">
                    <a:alpha val="50000"/>
                  </a:srgbClr>
                </a:gs>
                <a:gs pos="100000">
                  <a:schemeClr val="bg1">
                    <a:alpha val="0"/>
                  </a:schemeClr>
                </a:gs>
              </a:gsLst>
              <a:lin ang="5400000" scaled="1"/>
            </a:gradFill>
            <a:ln w="9525">
              <a:noFill/>
              <a:miter lim="800000"/>
              <a:headEnd/>
              <a:tailEnd/>
            </a:ln>
          </p:spPr>
          <p:txBody>
            <a:bodyPr wrap="none" anchor="ctr"/>
            <a:lstStyle/>
            <a:p>
              <a:endParaRPr lang="zh-CN" altLang="en-US"/>
            </a:p>
          </p:txBody>
        </p:sp>
        <p:sp>
          <p:nvSpPr>
            <p:cNvPr id="31" name="AutoShape 5"/>
            <p:cNvSpPr>
              <a:spLocks noChangeArrowheads="1"/>
            </p:cNvSpPr>
            <p:nvPr/>
          </p:nvSpPr>
          <p:spPr bwMode="auto">
            <a:xfrm>
              <a:off x="3235960" y="2418715"/>
              <a:ext cx="6739890" cy="2828290"/>
            </a:xfrm>
            <a:prstGeom prst="roundRect">
              <a:avLst>
                <a:gd name="adj" fmla="val 1324"/>
              </a:avLst>
            </a:prstGeom>
            <a:gradFill rotWithShape="1">
              <a:gsLst>
                <a:gs pos="0">
                  <a:srgbClr val="FFFFFF"/>
                </a:gs>
                <a:gs pos="100000">
                  <a:srgbClr val="B2B2B2"/>
                </a:gs>
              </a:gsLst>
              <a:lin ang="2700000" scaled="1"/>
            </a:gradFill>
            <a:ln w="6350" algn="ctr">
              <a:solidFill>
                <a:srgbClr val="808080"/>
              </a:solidFill>
              <a:round/>
              <a:headEnd/>
              <a:tailEnd/>
            </a:ln>
            <a:effectLst/>
          </p:spPr>
          <p:txBody>
            <a:bodyPr wrap="none" anchor="ctr"/>
            <a:lstStyle/>
            <a:p>
              <a:pPr algn="ctr">
                <a:spcBef>
                  <a:spcPct val="20000"/>
                </a:spcBef>
                <a:buClr>
                  <a:srgbClr val="E1B40C"/>
                </a:buClr>
                <a:buFont typeface="Wingdings" pitchFamily="2" charset="2"/>
                <a:buNone/>
                <a:defRPr/>
              </a:pPr>
              <a:endParaRPr lang="zh-CN" altLang="en-US">
                <a:solidFill>
                  <a:srgbClr val="000000"/>
                </a:solidFill>
                <a:effectLst>
                  <a:outerShdw blurRad="38100" dist="38100" dir="2700000" algn="tl">
                    <a:srgbClr val="C0C0C0"/>
                  </a:outerShdw>
                </a:effectLst>
                <a:latin typeface="宋体" pitchFamily="2" charset="-122"/>
              </a:endParaRPr>
            </a:p>
          </p:txBody>
        </p:sp>
      </p:grpSp>
      <p:sp>
        <p:nvSpPr>
          <p:cNvPr id="52" name="Line 22"/>
          <p:cNvSpPr>
            <a:spLocks noChangeShapeType="1"/>
          </p:cNvSpPr>
          <p:nvPr/>
        </p:nvSpPr>
        <p:spPr bwMode="auto">
          <a:xfrm flipV="1">
            <a:off x="3544558" y="3085316"/>
            <a:ext cx="5292725" cy="46355"/>
          </a:xfrm>
          <a:prstGeom prst="line">
            <a:avLst/>
          </a:prstGeom>
          <a:noFill/>
          <a:ln w="15875">
            <a:solidFill>
              <a:srgbClr val="333333"/>
            </a:solidFill>
            <a:prstDash val="dash"/>
            <a:round/>
            <a:headEnd/>
            <a:tailEnd type="oval" w="med" len="med"/>
          </a:ln>
        </p:spPr>
        <p:txBody>
          <a:bodyPr wrap="none" anchor="ctr"/>
          <a:lstStyle/>
          <a:p>
            <a:endParaRPr lang="zh-CN" altLang="en-US"/>
          </a:p>
        </p:txBody>
      </p:sp>
      <p:sp>
        <p:nvSpPr>
          <p:cNvPr id="54" name="Rectangle 24"/>
          <p:cNvSpPr>
            <a:spLocks noChangeArrowheads="1"/>
          </p:cNvSpPr>
          <p:nvPr/>
        </p:nvSpPr>
        <p:spPr bwMode="auto">
          <a:xfrm>
            <a:off x="5206988" y="2597636"/>
            <a:ext cx="3139440" cy="523240"/>
          </a:xfrm>
          <a:prstGeom prst="rect">
            <a:avLst/>
          </a:prstGeom>
          <a:noFill/>
          <a:ln w="9525">
            <a:noFill/>
            <a:miter lim="800000"/>
            <a:headEnd/>
            <a:tailEnd/>
          </a:ln>
        </p:spPr>
        <p:txBody>
          <a:bodyPr wrap="square">
            <a:spAutoFit/>
          </a:bodyPr>
          <a:lstStyle/>
          <a:p>
            <a:pPr fontAlgn="base">
              <a:spcBef>
                <a:spcPct val="0"/>
              </a:spcBef>
              <a:spcAft>
                <a:spcPct val="0"/>
              </a:spcAft>
              <a:buFont typeface="Arial" panose="020B0604020202020204" pitchFamily="34" charset="0"/>
            </a:pPr>
            <a:r>
              <a:rPr lang="zh-CN" altLang="en-US" sz="2800" b="1"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rPr>
              <a:t>教你如何选择职位</a:t>
            </a:r>
            <a:endParaRPr lang="zh-CN" altLang="en-US" sz="28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矩形 57"/>
          <p:cNvSpPr/>
          <p:nvPr/>
        </p:nvSpPr>
        <p:spPr>
          <a:xfrm>
            <a:off x="4814558" y="3198981"/>
            <a:ext cx="4265930" cy="1968500"/>
          </a:xfrm>
          <a:prstGeom prst="rect">
            <a:avLst/>
          </a:prstGeom>
        </p:spPr>
        <p:txBody>
          <a:bodyPr wrap="square">
            <a:spAutoFit/>
          </a:bodyPr>
          <a:lstStyle/>
          <a:p>
            <a:pPr>
              <a:lnSpc>
                <a:spcPts val="3000"/>
              </a:lnSpc>
            </a:pPr>
            <a:r>
              <a:rPr lang="zh-CN" altLang="en-US" sz="1600" dirty="0" smtClean="0">
                <a:latin typeface="微软雅黑" panose="020B0503020204020204" pitchFamily="34" charset="-122"/>
                <a:ea typeface="微软雅黑" panose="020B0503020204020204" pitchFamily="34" charset="-122"/>
              </a:rPr>
              <a:t>了解国考职位表在哪里下载？</a:t>
            </a:r>
            <a:endParaRPr lang="en-US" altLang="zh-CN" sz="1600" dirty="0" smtClean="0">
              <a:latin typeface="微软雅黑" panose="020B0503020204020204" pitchFamily="34" charset="-122"/>
              <a:ea typeface="微软雅黑" panose="020B0503020204020204" pitchFamily="34" charset="-122"/>
            </a:endParaRPr>
          </a:p>
          <a:p>
            <a:pPr>
              <a:lnSpc>
                <a:spcPts val="3000"/>
              </a:lnSpc>
            </a:pPr>
            <a:r>
              <a:rPr lang="zh-CN" altLang="en-US" sz="1600" dirty="0" smtClean="0">
                <a:latin typeface="微软雅黑" panose="020B0503020204020204" pitchFamily="34" charset="-122"/>
                <a:ea typeface="微软雅黑" panose="020B0503020204020204" pitchFamily="34" charset="-122"/>
              </a:rPr>
              <a:t>了解国考职位表包含哪些内容？</a:t>
            </a:r>
            <a:endParaRPr lang="en-US" altLang="zh-CN" sz="1600" dirty="0" smtClean="0">
              <a:latin typeface="微软雅黑" panose="020B0503020204020204" pitchFamily="34" charset="-122"/>
              <a:ea typeface="微软雅黑" panose="020B0503020204020204" pitchFamily="34" charset="-122"/>
            </a:endParaRPr>
          </a:p>
          <a:p>
            <a:pPr>
              <a:lnSpc>
                <a:spcPts val="3000"/>
              </a:lnSpc>
            </a:pPr>
            <a:r>
              <a:rPr lang="zh-CN" altLang="en-US" sz="1600" dirty="0" smtClean="0">
                <a:latin typeface="微软雅黑" panose="020B0503020204020204" pitchFamily="34" charset="-122"/>
                <a:ea typeface="微软雅黑" panose="020B0503020204020204" pitchFamily="34" charset="-122"/>
              </a:rPr>
              <a:t>了解国考职位表中应注意的细节问题？</a:t>
            </a:r>
            <a:endParaRPr lang="en-US" altLang="zh-CN" sz="1600" dirty="0" smtClean="0">
              <a:latin typeface="微软雅黑" panose="020B0503020204020204" pitchFamily="34" charset="-122"/>
              <a:ea typeface="微软雅黑" panose="020B0503020204020204" pitchFamily="34" charset="-122"/>
            </a:endParaRPr>
          </a:p>
          <a:p>
            <a:pPr>
              <a:lnSpc>
                <a:spcPts val="3000"/>
              </a:lnSpc>
            </a:pPr>
            <a:r>
              <a:rPr lang="zh-CN" altLang="en-US" sz="1600" dirty="0" smtClean="0">
                <a:latin typeface="微软雅黑" panose="020B0503020204020204" pitchFamily="34" charset="-122"/>
                <a:ea typeface="微软雅黑" panose="020B0503020204020204" pitchFamily="34" charset="-122"/>
              </a:rPr>
              <a:t>了解自己的专业是否和职位要求的专业对口？</a:t>
            </a:r>
            <a:endParaRPr lang="en-US" altLang="zh-CN" sz="1600" dirty="0" smtClean="0">
              <a:latin typeface="微软雅黑" panose="020B0503020204020204" pitchFamily="34" charset="-122"/>
              <a:ea typeface="微软雅黑" panose="020B0503020204020204" pitchFamily="34" charset="-122"/>
            </a:endParaRPr>
          </a:p>
          <a:p>
            <a:pPr>
              <a:lnSpc>
                <a:spcPts val="3000"/>
              </a:lnSpc>
            </a:pPr>
            <a:r>
              <a:rPr lang="zh-CN" altLang="en-US" sz="1600" dirty="0" smtClean="0">
                <a:latin typeface="微软雅黑" panose="020B0503020204020204" pitchFamily="34" charset="-122"/>
                <a:ea typeface="微软雅黑" panose="020B0503020204020204" pitchFamily="34" charset="-122"/>
              </a:rPr>
              <a:t>我的专业无法报考怎么办？</a:t>
            </a:r>
            <a:endParaRPr lang="en-US" altLang="zh-CN" sz="1600" dirty="0" smtClean="0">
              <a:latin typeface="微软雅黑" panose="020B0503020204020204" pitchFamily="34" charset="-122"/>
              <a:ea typeface="微软雅黑" panose="020B0503020204020204" pitchFamily="34" charset="-122"/>
            </a:endParaRPr>
          </a:p>
        </p:txBody>
      </p:sp>
      <p:sp>
        <p:nvSpPr>
          <p:cNvPr id="28" name="矩形 27"/>
          <p:cNvSpPr>
            <a:spLocks noChangeArrowheads="1"/>
          </p:cNvSpPr>
          <p:nvPr/>
        </p:nvSpPr>
        <p:spPr bwMode="auto">
          <a:xfrm>
            <a:off x="615950" y="132715"/>
            <a:ext cx="9538970"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直播课第二部分</a:t>
            </a:r>
            <a:endParaRPr lang="en-US" altLang="zh-CN" sz="24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矩形 28"/>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xmlns="" val="2822647155"/>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checkerboard(across)">
                                      <p:cBhvr>
                                        <p:cTn id="19" dur="500"/>
                                        <p:tgtEl>
                                          <p:spTgt spid="5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checkerboard(across)">
                                      <p:cBhvr>
                                        <p:cTn id="22" dur="500"/>
                                        <p:tgtEl>
                                          <p:spTgt spid="52"/>
                                        </p:tgtEl>
                                      </p:cBhvr>
                                    </p:animEffect>
                                  </p:childTnLst>
                                </p:cTn>
                              </p:par>
                            </p:childTnLst>
                          </p:cTn>
                        </p:par>
                        <p:par>
                          <p:cTn id="23" fill="hold">
                            <p:stCondLst>
                              <p:cond delay="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58"/>
                                        </p:tgtEl>
                                        <p:attrNameLst>
                                          <p:attrName>style.visibility</p:attrName>
                                        </p:attrNameLst>
                                      </p:cBhvr>
                                      <p:to>
                                        <p:strVal val="visible"/>
                                      </p:to>
                                    </p:set>
                                    <p:anim calcmode="lin" valueType="num">
                                      <p:cBhvr>
                                        <p:cTn id="26" dur="250" fill="hold"/>
                                        <p:tgtEl>
                                          <p:spTgt spid="58"/>
                                        </p:tgtEl>
                                        <p:attrNameLst>
                                          <p:attrName>ppt_w</p:attrName>
                                        </p:attrNameLst>
                                      </p:cBhvr>
                                      <p:tavLst>
                                        <p:tav tm="0">
                                          <p:val>
                                            <p:fltVal val="0"/>
                                          </p:val>
                                        </p:tav>
                                        <p:tav tm="100000">
                                          <p:val>
                                            <p:strVal val="#ppt_w"/>
                                          </p:val>
                                        </p:tav>
                                      </p:tavLst>
                                    </p:anim>
                                    <p:anim calcmode="lin" valueType="num">
                                      <p:cBhvr>
                                        <p:cTn id="27" dur="250" fill="hold"/>
                                        <p:tgtEl>
                                          <p:spTgt spid="58"/>
                                        </p:tgtEl>
                                        <p:attrNameLst>
                                          <p:attrName>ppt_h</p:attrName>
                                        </p:attrNameLst>
                                      </p:cBhvr>
                                      <p:tavLst>
                                        <p:tav tm="0">
                                          <p:val>
                                            <p:fltVal val="0"/>
                                          </p:val>
                                        </p:tav>
                                        <p:tav tm="100000">
                                          <p:val>
                                            <p:strVal val="#ppt_h"/>
                                          </p:val>
                                        </p:tav>
                                      </p:tavLst>
                                    </p:anim>
                                    <p:animEffect transition="in" filter="fade">
                                      <p:cBhvr>
                                        <p:cTn id="28" dur="250"/>
                                        <p:tgtEl>
                                          <p:spTgt spid="58"/>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par>
                                <p:cTn id="34" presetID="35" presetClass="path" presetSubtype="0" accel="50000" decel="50000" fill="hold" grpId="1" nodeType="withEffect">
                                  <p:stCondLst>
                                    <p:cond delay="500"/>
                                  </p:stCondLst>
                                  <p:childTnLst>
                                    <p:animMotion origin="layout" path="M 0 0 L -0.05255 0 " pathEditMode="relative" rAng="0" ptsTypes="AA">
                                      <p:cBhvr>
                                        <p:cTn id="35" dur="1000" fill="hold"/>
                                        <p:tgtEl>
                                          <p:spTgt spid="29"/>
                                        </p:tgtEl>
                                        <p:attrNameLst>
                                          <p:attrName>ppt_x</p:attrName>
                                          <p:attrName>ppt_y</p:attrName>
                                        </p:attrNameLst>
                                      </p:cBhvr>
                                      <p:rCtr x="-2630" y="0"/>
                                    </p:animMotion>
                                  </p:childTnLst>
                                </p:cTn>
                              </p:par>
                              <p:par>
                                <p:cTn id="36" presetID="53" presetClass="entr" presetSubtype="16" fill="hold" grpId="0" nodeType="withEffect">
                                  <p:stCondLst>
                                    <p:cond delay="50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par>
                                <p:cTn id="41" presetID="35" presetClass="path" presetSubtype="0" accel="50000" decel="50000" fill="hold" grpId="1" nodeType="withEffect">
                                  <p:stCondLst>
                                    <p:cond delay="500"/>
                                  </p:stCondLst>
                                  <p:childTnLst>
                                    <p:animMotion origin="layout" path="M 0 0 L 0.34588 0 " pathEditMode="relative" rAng="0" ptsTypes="AA">
                                      <p:cBhvr>
                                        <p:cTn id="42" dur="1000" fill="hold"/>
                                        <p:tgtEl>
                                          <p:spTgt spid="28"/>
                                        </p:tgtEl>
                                        <p:attrNameLst>
                                          <p:attrName>ppt_x</p:attrName>
                                          <p:attrName>ppt_y</p:attrName>
                                        </p:attrNameLst>
                                      </p:cBhvr>
                                      <p:rCtr x="172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p:bldP spid="58" grpId="0"/>
      <p:bldP spid="28" grpId="0"/>
      <p:bldP spid="28" grpId="1"/>
      <p:bldP spid="29" grpId="0" animBg="1"/>
      <p:bldP spid="2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7346315"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了解职位表在哪里下载</a:t>
            </a:r>
            <a:endPar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4" name="椭圆 33"/>
          <p:cNvSpPr/>
          <p:nvPr/>
        </p:nvSpPr>
        <p:spPr>
          <a:xfrm>
            <a:off x="5794375" y="894715"/>
            <a:ext cx="5835015" cy="5835015"/>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35" name="椭圆 34"/>
          <p:cNvSpPr/>
          <p:nvPr/>
        </p:nvSpPr>
        <p:spPr>
          <a:xfrm>
            <a:off x="6276340" y="1387475"/>
            <a:ext cx="4848860" cy="4848860"/>
          </a:xfrm>
          <a:prstGeom prst="ellipse">
            <a:avLst/>
          </a:prstGeom>
          <a:solidFill>
            <a:schemeClr val="tx2">
              <a:alpha val="88000"/>
            </a:schemeClr>
          </a:solidFill>
          <a:ln w="635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36" name="TextBox 64"/>
          <p:cNvSpPr>
            <a:spLocks noChangeArrowheads="1"/>
          </p:cNvSpPr>
          <p:nvPr/>
        </p:nvSpPr>
        <p:spPr bwMode="auto">
          <a:xfrm>
            <a:off x="7701915" y="2457450"/>
            <a:ext cx="1826260" cy="58483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zh-CN" altLang="en-US" sz="3200" b="1" dirty="0" smtClean="0">
                <a:solidFill>
                  <a:srgbClr val="FFC000"/>
                </a:solidFill>
                <a:latin typeface="微软雅黑" panose="020B0503020204020204" pitchFamily="34" charset="-122"/>
                <a:ea typeface="微软雅黑" panose="020B0503020204020204" pitchFamily="34" charset="-122"/>
                <a:sym typeface="方正兰亭黑_GBK" panose="02000000000000000000" pitchFamily="2" charset="-122"/>
              </a:rPr>
              <a:t>快捷通道</a:t>
            </a:r>
            <a:endParaRPr lang="en-US" altLang="zh-CN" sz="3200" b="1" dirty="0" smtClean="0">
              <a:solidFill>
                <a:srgbClr val="FFC000"/>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7" name="TextBox 64"/>
          <p:cNvSpPr>
            <a:spLocks noChangeArrowheads="1"/>
          </p:cNvSpPr>
          <p:nvPr/>
        </p:nvSpPr>
        <p:spPr bwMode="auto">
          <a:xfrm>
            <a:off x="7612380" y="2000885"/>
            <a:ext cx="1979930"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zh-CN" altLang="en-US" sz="2800" dirty="0" smtClean="0">
                <a:solidFill>
                  <a:srgbClr val="FFFFFF"/>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职位表下载</a:t>
            </a:r>
            <a:endParaRPr lang="en-US" altLang="zh-CN" sz="2800" dirty="0">
              <a:solidFill>
                <a:srgbClr val="FFFFFF"/>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8" name="矩形 37"/>
          <p:cNvSpPr/>
          <p:nvPr/>
        </p:nvSpPr>
        <p:spPr>
          <a:xfrm>
            <a:off x="6901180" y="3110865"/>
            <a:ext cx="3599815" cy="36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0" name="矩形 39"/>
          <p:cNvSpPr/>
          <p:nvPr/>
        </p:nvSpPr>
        <p:spPr>
          <a:xfrm>
            <a:off x="7706360" y="5885815"/>
            <a:ext cx="2160270" cy="36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41" name="组合 40"/>
          <p:cNvGrpSpPr/>
          <p:nvPr/>
        </p:nvGrpSpPr>
        <p:grpSpPr>
          <a:xfrm>
            <a:off x="271145" y="1310005"/>
            <a:ext cx="5417820" cy="3550920"/>
            <a:chOff x="271145" y="1310005"/>
            <a:chExt cx="5417820" cy="3550920"/>
          </a:xfrm>
        </p:grpSpPr>
        <p:sp>
          <p:nvSpPr>
            <p:cNvPr id="43" name="Freeform 60"/>
            <p:cNvSpPr>
              <a:spLocks/>
            </p:cNvSpPr>
            <p:nvPr/>
          </p:nvSpPr>
          <p:spPr bwMode="auto">
            <a:xfrm>
              <a:off x="337820" y="1310005"/>
              <a:ext cx="554990" cy="596265"/>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44" name="文本框 38"/>
            <p:cNvSpPr txBox="1"/>
            <p:nvPr/>
          </p:nvSpPr>
          <p:spPr>
            <a:xfrm>
              <a:off x="271145" y="2109470"/>
              <a:ext cx="5417820" cy="2751455"/>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dirty="0" smtClean="0">
                  <a:latin typeface="微软雅黑" panose="020B0503020204020204" pitchFamily="34" charset="-122"/>
                  <a:ea typeface="微软雅黑" panose="020B0503020204020204" pitchFamily="34" charset="-122"/>
                </a:rPr>
                <a:t>国家公务员考录专题网</a:t>
              </a:r>
              <a:endParaRPr lang="en-US" altLang="zh-CN" dirty="0" smtClean="0">
                <a:latin typeface="微软雅黑" panose="020B0503020204020204" pitchFamily="34" charset="-122"/>
                <a:ea typeface="微软雅黑" panose="020B0503020204020204" pitchFamily="34" charset="-122"/>
              </a:endParaRPr>
            </a:p>
            <a:p>
              <a:pPr marL="285750" indent="-285750">
                <a:lnSpc>
                  <a:spcPct val="120000"/>
                </a:lnSpc>
              </a:pPr>
              <a:r>
                <a:rPr lang="en-US" altLang="en-US" dirty="0" smtClean="0">
                  <a:latin typeface="微软雅黑" panose="020B0503020204020204" pitchFamily="34" charset="-122"/>
                  <a:ea typeface="微软雅黑" panose="020B0503020204020204" pitchFamily="34" charset="-122"/>
                </a:rPr>
                <a:t>http://bm.scs.gov.cn/2018</a:t>
              </a:r>
              <a:endParaRPr lang="en-US" altLang="zh-CN" dirty="0" smtClean="0">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n"/>
              </a:pPr>
              <a:r>
                <a:rPr lang="zh-CN" altLang="en-US" dirty="0" smtClean="0">
                  <a:latin typeface="微软雅黑" panose="020B0503020204020204" pitchFamily="34" charset="-122"/>
                  <a:ea typeface="微软雅黑" panose="020B0503020204020204" pitchFamily="34" charset="-122"/>
                </a:rPr>
                <a:t>国家公务员局</a:t>
              </a:r>
              <a:endParaRPr lang="en-US" altLang="zh-CN" dirty="0" smtClean="0">
                <a:latin typeface="微软雅黑" panose="020B0503020204020204" pitchFamily="34" charset="-122"/>
                <a:ea typeface="微软雅黑" panose="020B0503020204020204" pitchFamily="34" charset="-122"/>
              </a:endParaRPr>
            </a:p>
            <a:p>
              <a:pPr marL="285750" indent="-285750">
                <a:lnSpc>
                  <a:spcPct val="120000"/>
                </a:lnSpc>
              </a:pPr>
              <a:r>
                <a:rPr lang="en-US" altLang="en-US" dirty="0" smtClean="0">
                  <a:latin typeface="微软雅黑" panose="020B0503020204020204" pitchFamily="34" charset="-122"/>
                  <a:ea typeface="微软雅黑" panose="020B0503020204020204" pitchFamily="34" charset="-122"/>
                </a:rPr>
                <a:t>http://www.scs.gov.cn</a:t>
              </a:r>
              <a:endParaRPr lang="en-US" altLang="zh-CN" dirty="0" smtClean="0">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n"/>
              </a:pPr>
              <a:r>
                <a:rPr lang="zh-CN" altLang="en-US" dirty="0" smtClean="0">
                  <a:latin typeface="微软雅黑" panose="020B0503020204020204" pitchFamily="34" charset="-122"/>
                  <a:ea typeface="微软雅黑" panose="020B0503020204020204" pitchFamily="34" charset="-122"/>
                </a:rPr>
                <a:t>公务员考试网</a:t>
              </a:r>
              <a:endParaRPr lang="en-US" altLang="zh-CN" dirty="0" smtClean="0">
                <a:latin typeface="微软雅黑" panose="020B0503020204020204" pitchFamily="34" charset="-122"/>
                <a:ea typeface="微软雅黑" panose="020B0503020204020204" pitchFamily="34" charset="-122"/>
              </a:endParaRPr>
            </a:p>
            <a:p>
              <a:pPr marL="285750" indent="-285750">
                <a:lnSpc>
                  <a:spcPct val="120000"/>
                </a:lnSpc>
              </a:pPr>
              <a:r>
                <a:rPr lang="en-US" altLang="en-US" dirty="0" smtClean="0">
                  <a:latin typeface="微软雅黑" panose="020B0503020204020204" pitchFamily="34" charset="-122"/>
                  <a:ea typeface="微软雅黑" panose="020B0503020204020204" pitchFamily="34" charset="-122"/>
                </a:rPr>
                <a:t>http://www.chinagwyw.org/gjgwy/351257.html</a:t>
              </a:r>
              <a:endParaRPr lang="en-US" altLang="zh-CN" dirty="0" smtClean="0">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n"/>
              </a:pPr>
              <a:r>
                <a:rPr lang="zh-CN" altLang="en-US" dirty="0" smtClean="0">
                  <a:latin typeface="微软雅黑" panose="020B0503020204020204" pitchFamily="34" charset="-122"/>
                  <a:ea typeface="微软雅黑" panose="020B0503020204020204" pitchFamily="34" charset="-122"/>
                </a:rPr>
                <a:t>第三方新闻门户等</a:t>
              </a:r>
              <a:endParaRPr lang="en-US" altLang="zh-CN" dirty="0" smtClean="0">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pitchFamily="2" charset="2"/>
                <a:buChar char="n"/>
              </a:pPr>
              <a:r>
                <a:rPr lang="zh-CN" altLang="en-US" dirty="0" smtClean="0">
                  <a:latin typeface="微软雅黑" panose="020B0503020204020204" pitchFamily="34" charset="-122"/>
                  <a:ea typeface="微软雅黑" panose="020B0503020204020204" pitchFamily="34" charset="-122"/>
                </a:rPr>
                <a:t>第三方教育门户等</a:t>
              </a:r>
              <a:endParaRPr lang="en-US" altLang="zh-CN" dirty="0" smtClean="0">
                <a:latin typeface="微软雅黑" panose="020B0503020204020204" pitchFamily="34" charset="-122"/>
                <a:ea typeface="微软雅黑" panose="020B0503020204020204" pitchFamily="34" charset="-122"/>
              </a:endParaRPr>
            </a:p>
          </p:txBody>
        </p:sp>
        <p:sp>
          <p:nvSpPr>
            <p:cNvPr id="46" name="圆角矩形 45"/>
            <p:cNvSpPr/>
            <p:nvPr/>
          </p:nvSpPr>
          <p:spPr>
            <a:xfrm>
              <a:off x="1005205" y="1469390"/>
              <a:ext cx="2326005" cy="436880"/>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smtClean="0">
                  <a:latin typeface="+mn-ea"/>
                  <a:cs typeface="Arial Unicode MS" panose="020B0604020202020204" pitchFamily="34" charset="-122"/>
                </a:rPr>
                <a:t>职位表下载渠道</a:t>
              </a:r>
              <a:endParaRPr lang="zh-CN" altLang="en-US" b="1" dirty="0">
                <a:latin typeface="+mn-ea"/>
                <a:cs typeface="Arial Unicode MS" panose="020B0604020202020204" pitchFamily="34" charset="-122"/>
              </a:endParaRPr>
            </a:p>
          </p:txBody>
        </p:sp>
        <p:sp>
          <p:nvSpPr>
            <p:cNvPr id="48" name="等腰三角形 47"/>
            <p:cNvSpPr/>
            <p:nvPr/>
          </p:nvSpPr>
          <p:spPr>
            <a:xfrm rot="16200000">
              <a:off x="930910" y="1536700"/>
              <a:ext cx="74930" cy="151130"/>
            </a:xfrm>
            <a:prstGeom prst="triangle">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mn-ea"/>
                <a:cs typeface="Arial Unicode MS" panose="020B0604020202020204" pitchFamily="34" charset="-122"/>
              </a:endParaRPr>
            </a:p>
          </p:txBody>
        </p:sp>
      </p:grpSp>
      <p:pic>
        <p:nvPicPr>
          <p:cNvPr id="163841" name="Picture 1"/>
          <p:cNvPicPr>
            <a:picLocks noChangeAspect="1" noChangeArrowheads="1"/>
          </p:cNvPicPr>
          <p:nvPr/>
        </p:nvPicPr>
        <p:blipFill>
          <a:blip r:embed="rId3" cstate="print"/>
          <a:srcRect/>
          <a:stretch>
            <a:fillRect/>
          </a:stretch>
        </p:blipFill>
        <p:spPr bwMode="auto">
          <a:xfrm>
            <a:off x="7658735" y="3253740"/>
            <a:ext cx="2239010" cy="2447925"/>
          </a:xfrm>
          <a:prstGeom prst="rect">
            <a:avLst/>
          </a:prstGeom>
          <a:noFill/>
        </p:spPr>
      </p:pic>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par>
                                <p:cTn id="26" presetID="53" presetClass="entr" presetSubtype="16" fill="hold" grpId="0" nodeType="withEffect">
                                  <p:stCondLst>
                                    <p:cond delay="1000"/>
                                  </p:stCondLst>
                                  <p:childTnLst>
                                    <p:set>
                                      <p:cBhvr>
                                        <p:cTn id="27" dur="1" fill="hold">
                                          <p:stCondLst>
                                            <p:cond delay="0"/>
                                          </p:stCondLst>
                                        </p:cTn>
                                        <p:tgtEl>
                                          <p:spTgt spid="34"/>
                                        </p:tgtEl>
                                        <p:attrNameLst>
                                          <p:attrName>style.visibility</p:attrName>
                                        </p:attrNameLst>
                                      </p:cBhvr>
                                      <p:to>
                                        <p:strVal val="visible"/>
                                      </p:to>
                                    </p:set>
                                    <p:anim calcmode="lin" valueType="num">
                                      <p:cBhvr>
                                        <p:cTn id="28" dur="250" fill="hold"/>
                                        <p:tgtEl>
                                          <p:spTgt spid="34"/>
                                        </p:tgtEl>
                                        <p:attrNameLst>
                                          <p:attrName>ppt_w</p:attrName>
                                        </p:attrNameLst>
                                      </p:cBhvr>
                                      <p:tavLst>
                                        <p:tav tm="0">
                                          <p:val>
                                            <p:fltVal val="0"/>
                                          </p:val>
                                        </p:tav>
                                        <p:tav tm="100000">
                                          <p:val>
                                            <p:strVal val="#ppt_w"/>
                                          </p:val>
                                        </p:tav>
                                      </p:tavLst>
                                    </p:anim>
                                    <p:anim calcmode="lin" valueType="num">
                                      <p:cBhvr>
                                        <p:cTn id="29" dur="250" fill="hold"/>
                                        <p:tgtEl>
                                          <p:spTgt spid="34"/>
                                        </p:tgtEl>
                                        <p:attrNameLst>
                                          <p:attrName>ppt_h</p:attrName>
                                        </p:attrNameLst>
                                      </p:cBhvr>
                                      <p:tavLst>
                                        <p:tav tm="0">
                                          <p:val>
                                            <p:fltVal val="0"/>
                                          </p:val>
                                        </p:tav>
                                        <p:tav tm="100000">
                                          <p:val>
                                            <p:strVal val="#ppt_h"/>
                                          </p:val>
                                        </p:tav>
                                      </p:tavLst>
                                    </p:anim>
                                    <p:animEffect transition="in" filter="fade">
                                      <p:cBhvr>
                                        <p:cTn id="30" dur="250"/>
                                        <p:tgtEl>
                                          <p:spTgt spid="34"/>
                                        </p:tgtEl>
                                      </p:cBhvr>
                                    </p:animEffect>
                                  </p:childTnLst>
                                </p:cTn>
                              </p:par>
                              <p:par>
                                <p:cTn id="31" presetID="6" presetClass="emph" presetSubtype="0" decel="100000" fill="hold" grpId="1" nodeType="withEffect">
                                  <p:stCondLst>
                                    <p:cond delay="1200"/>
                                  </p:stCondLst>
                                  <p:childTnLst>
                                    <p:animScale>
                                      <p:cBhvr>
                                        <p:cTn id="32" dur="250" fill="hold"/>
                                        <p:tgtEl>
                                          <p:spTgt spid="34"/>
                                        </p:tgtEl>
                                      </p:cBhvr>
                                      <p:by x="120000" y="120000"/>
                                    </p:animScale>
                                  </p:childTnLst>
                                </p:cTn>
                              </p:par>
                              <p:par>
                                <p:cTn id="33" presetID="6" presetClass="emph" presetSubtype="0" decel="100000" fill="hold" grpId="2" nodeType="withEffect">
                                  <p:stCondLst>
                                    <p:cond delay="1400"/>
                                  </p:stCondLst>
                                  <p:childTnLst>
                                    <p:animScale>
                                      <p:cBhvr>
                                        <p:cTn id="34" dur="250" fill="hold"/>
                                        <p:tgtEl>
                                          <p:spTgt spid="34"/>
                                        </p:tgtEl>
                                      </p:cBhvr>
                                      <p:by x="83000" y="83000"/>
                                    </p:animScale>
                                  </p:childTnLst>
                                </p:cTn>
                              </p:par>
                              <p:par>
                                <p:cTn id="35" presetID="53" presetClass="entr" presetSubtype="16" fill="hold" grpId="0" nodeType="withEffect">
                                  <p:stCondLst>
                                    <p:cond delay="1400"/>
                                  </p:stCondLst>
                                  <p:childTnLst>
                                    <p:set>
                                      <p:cBhvr>
                                        <p:cTn id="36" dur="1" fill="hold">
                                          <p:stCondLst>
                                            <p:cond delay="0"/>
                                          </p:stCondLst>
                                        </p:cTn>
                                        <p:tgtEl>
                                          <p:spTgt spid="35"/>
                                        </p:tgtEl>
                                        <p:attrNameLst>
                                          <p:attrName>style.visibility</p:attrName>
                                        </p:attrNameLst>
                                      </p:cBhvr>
                                      <p:to>
                                        <p:strVal val="visible"/>
                                      </p:to>
                                    </p:set>
                                    <p:anim calcmode="lin" valueType="num">
                                      <p:cBhvr>
                                        <p:cTn id="37" dur="250" fill="hold"/>
                                        <p:tgtEl>
                                          <p:spTgt spid="35"/>
                                        </p:tgtEl>
                                        <p:attrNameLst>
                                          <p:attrName>ppt_w</p:attrName>
                                        </p:attrNameLst>
                                      </p:cBhvr>
                                      <p:tavLst>
                                        <p:tav tm="0">
                                          <p:val>
                                            <p:fltVal val="0"/>
                                          </p:val>
                                        </p:tav>
                                        <p:tav tm="100000">
                                          <p:val>
                                            <p:strVal val="#ppt_w"/>
                                          </p:val>
                                        </p:tav>
                                      </p:tavLst>
                                    </p:anim>
                                    <p:anim calcmode="lin" valueType="num">
                                      <p:cBhvr>
                                        <p:cTn id="38" dur="250" fill="hold"/>
                                        <p:tgtEl>
                                          <p:spTgt spid="35"/>
                                        </p:tgtEl>
                                        <p:attrNameLst>
                                          <p:attrName>ppt_h</p:attrName>
                                        </p:attrNameLst>
                                      </p:cBhvr>
                                      <p:tavLst>
                                        <p:tav tm="0">
                                          <p:val>
                                            <p:fltVal val="0"/>
                                          </p:val>
                                        </p:tav>
                                        <p:tav tm="100000">
                                          <p:val>
                                            <p:strVal val="#ppt_h"/>
                                          </p:val>
                                        </p:tav>
                                      </p:tavLst>
                                    </p:anim>
                                    <p:animEffect transition="in" filter="fade">
                                      <p:cBhvr>
                                        <p:cTn id="39" dur="250"/>
                                        <p:tgtEl>
                                          <p:spTgt spid="35"/>
                                        </p:tgtEl>
                                      </p:cBhvr>
                                    </p:animEffect>
                                  </p:childTnLst>
                                </p:cTn>
                              </p:par>
                              <p:par>
                                <p:cTn id="40" presetID="6" presetClass="emph" presetSubtype="0" decel="100000" fill="hold" grpId="1" nodeType="withEffect">
                                  <p:stCondLst>
                                    <p:cond delay="1600"/>
                                  </p:stCondLst>
                                  <p:childTnLst>
                                    <p:animScale>
                                      <p:cBhvr>
                                        <p:cTn id="41" dur="250" fill="hold"/>
                                        <p:tgtEl>
                                          <p:spTgt spid="35"/>
                                        </p:tgtEl>
                                      </p:cBhvr>
                                      <p:by x="120000" y="120000"/>
                                    </p:animScale>
                                  </p:childTnLst>
                                </p:cTn>
                              </p:par>
                              <p:par>
                                <p:cTn id="42" presetID="6" presetClass="emph" presetSubtype="0" decel="100000" fill="hold" grpId="2" nodeType="withEffect">
                                  <p:stCondLst>
                                    <p:cond delay="1800"/>
                                  </p:stCondLst>
                                  <p:childTnLst>
                                    <p:animScale>
                                      <p:cBhvr>
                                        <p:cTn id="43" dur="250" fill="hold"/>
                                        <p:tgtEl>
                                          <p:spTgt spid="35"/>
                                        </p:tgtEl>
                                      </p:cBhvr>
                                      <p:by x="83000" y="83000"/>
                                    </p:animScale>
                                  </p:childTnLst>
                                </p:cTn>
                              </p:par>
                              <p:par>
                                <p:cTn id="44" presetID="53" presetClass="entr" presetSubtype="16" fill="hold" grpId="0" nodeType="withEffect">
                                  <p:stCondLst>
                                    <p:cond delay="1600"/>
                                  </p:stCondLst>
                                  <p:childTnLst>
                                    <p:set>
                                      <p:cBhvr>
                                        <p:cTn id="45" dur="1" fill="hold">
                                          <p:stCondLst>
                                            <p:cond delay="0"/>
                                          </p:stCondLst>
                                        </p:cTn>
                                        <p:tgtEl>
                                          <p:spTgt spid="37"/>
                                        </p:tgtEl>
                                        <p:attrNameLst>
                                          <p:attrName>style.visibility</p:attrName>
                                        </p:attrNameLst>
                                      </p:cBhvr>
                                      <p:to>
                                        <p:strVal val="visible"/>
                                      </p:to>
                                    </p:set>
                                    <p:anim calcmode="lin" valueType="num">
                                      <p:cBhvr>
                                        <p:cTn id="46" dur="250" fill="hold"/>
                                        <p:tgtEl>
                                          <p:spTgt spid="37"/>
                                        </p:tgtEl>
                                        <p:attrNameLst>
                                          <p:attrName>ppt_w</p:attrName>
                                        </p:attrNameLst>
                                      </p:cBhvr>
                                      <p:tavLst>
                                        <p:tav tm="0">
                                          <p:val>
                                            <p:fltVal val="0"/>
                                          </p:val>
                                        </p:tav>
                                        <p:tav tm="100000">
                                          <p:val>
                                            <p:strVal val="#ppt_w"/>
                                          </p:val>
                                        </p:tav>
                                      </p:tavLst>
                                    </p:anim>
                                    <p:anim calcmode="lin" valueType="num">
                                      <p:cBhvr>
                                        <p:cTn id="47" dur="250" fill="hold"/>
                                        <p:tgtEl>
                                          <p:spTgt spid="37"/>
                                        </p:tgtEl>
                                        <p:attrNameLst>
                                          <p:attrName>ppt_h</p:attrName>
                                        </p:attrNameLst>
                                      </p:cBhvr>
                                      <p:tavLst>
                                        <p:tav tm="0">
                                          <p:val>
                                            <p:fltVal val="0"/>
                                          </p:val>
                                        </p:tav>
                                        <p:tav tm="100000">
                                          <p:val>
                                            <p:strVal val="#ppt_h"/>
                                          </p:val>
                                        </p:tav>
                                      </p:tavLst>
                                    </p:anim>
                                    <p:animEffect transition="in" filter="fade">
                                      <p:cBhvr>
                                        <p:cTn id="48" dur="250"/>
                                        <p:tgtEl>
                                          <p:spTgt spid="37"/>
                                        </p:tgtEl>
                                      </p:cBhvr>
                                    </p:animEffect>
                                  </p:childTnLst>
                                </p:cTn>
                              </p:par>
                              <p:par>
                                <p:cTn id="49" presetID="6" presetClass="emph" presetSubtype="0" decel="100000" fill="hold" grpId="1" nodeType="withEffect">
                                  <p:stCondLst>
                                    <p:cond delay="1800"/>
                                  </p:stCondLst>
                                  <p:childTnLst>
                                    <p:animScale>
                                      <p:cBhvr>
                                        <p:cTn id="50" dur="250" fill="hold"/>
                                        <p:tgtEl>
                                          <p:spTgt spid="37"/>
                                        </p:tgtEl>
                                      </p:cBhvr>
                                      <p:by x="120000" y="120000"/>
                                    </p:animScale>
                                  </p:childTnLst>
                                </p:cTn>
                              </p:par>
                              <p:par>
                                <p:cTn id="51" presetID="6" presetClass="emph" presetSubtype="0" decel="100000" fill="hold" grpId="2" nodeType="withEffect">
                                  <p:stCondLst>
                                    <p:cond delay="2000"/>
                                  </p:stCondLst>
                                  <p:childTnLst>
                                    <p:animScale>
                                      <p:cBhvr>
                                        <p:cTn id="52" dur="250" fill="hold"/>
                                        <p:tgtEl>
                                          <p:spTgt spid="37"/>
                                        </p:tgtEl>
                                      </p:cBhvr>
                                      <p:by x="83000" y="83000"/>
                                    </p:animScale>
                                  </p:childTnLst>
                                </p:cTn>
                              </p:par>
                              <p:par>
                                <p:cTn id="53" presetID="53" presetClass="entr" presetSubtype="16" fill="hold" grpId="0" nodeType="withEffect">
                                  <p:stCondLst>
                                    <p:cond delay="1800"/>
                                  </p:stCondLst>
                                  <p:childTnLst>
                                    <p:set>
                                      <p:cBhvr>
                                        <p:cTn id="54" dur="1" fill="hold">
                                          <p:stCondLst>
                                            <p:cond delay="0"/>
                                          </p:stCondLst>
                                        </p:cTn>
                                        <p:tgtEl>
                                          <p:spTgt spid="36"/>
                                        </p:tgtEl>
                                        <p:attrNameLst>
                                          <p:attrName>style.visibility</p:attrName>
                                        </p:attrNameLst>
                                      </p:cBhvr>
                                      <p:to>
                                        <p:strVal val="visible"/>
                                      </p:to>
                                    </p:set>
                                    <p:anim calcmode="lin" valueType="num">
                                      <p:cBhvr>
                                        <p:cTn id="55" dur="250" fill="hold"/>
                                        <p:tgtEl>
                                          <p:spTgt spid="36"/>
                                        </p:tgtEl>
                                        <p:attrNameLst>
                                          <p:attrName>ppt_w</p:attrName>
                                        </p:attrNameLst>
                                      </p:cBhvr>
                                      <p:tavLst>
                                        <p:tav tm="0">
                                          <p:val>
                                            <p:fltVal val="0"/>
                                          </p:val>
                                        </p:tav>
                                        <p:tav tm="100000">
                                          <p:val>
                                            <p:strVal val="#ppt_w"/>
                                          </p:val>
                                        </p:tav>
                                      </p:tavLst>
                                    </p:anim>
                                    <p:anim calcmode="lin" valueType="num">
                                      <p:cBhvr>
                                        <p:cTn id="56" dur="250" fill="hold"/>
                                        <p:tgtEl>
                                          <p:spTgt spid="36"/>
                                        </p:tgtEl>
                                        <p:attrNameLst>
                                          <p:attrName>ppt_h</p:attrName>
                                        </p:attrNameLst>
                                      </p:cBhvr>
                                      <p:tavLst>
                                        <p:tav tm="0">
                                          <p:val>
                                            <p:fltVal val="0"/>
                                          </p:val>
                                        </p:tav>
                                        <p:tav tm="100000">
                                          <p:val>
                                            <p:strVal val="#ppt_h"/>
                                          </p:val>
                                        </p:tav>
                                      </p:tavLst>
                                    </p:anim>
                                    <p:animEffect transition="in" filter="fade">
                                      <p:cBhvr>
                                        <p:cTn id="57" dur="250"/>
                                        <p:tgtEl>
                                          <p:spTgt spid="36"/>
                                        </p:tgtEl>
                                      </p:cBhvr>
                                    </p:animEffect>
                                  </p:childTnLst>
                                </p:cTn>
                              </p:par>
                              <p:par>
                                <p:cTn id="58" presetID="6" presetClass="emph" presetSubtype="0" decel="100000" fill="hold" grpId="1" nodeType="withEffect">
                                  <p:stCondLst>
                                    <p:cond delay="2000"/>
                                  </p:stCondLst>
                                  <p:childTnLst>
                                    <p:animScale>
                                      <p:cBhvr>
                                        <p:cTn id="59" dur="250" fill="hold"/>
                                        <p:tgtEl>
                                          <p:spTgt spid="36"/>
                                        </p:tgtEl>
                                      </p:cBhvr>
                                      <p:by x="120000" y="120000"/>
                                    </p:animScale>
                                  </p:childTnLst>
                                </p:cTn>
                              </p:par>
                              <p:par>
                                <p:cTn id="60" presetID="6" presetClass="emph" presetSubtype="0" decel="100000" fill="hold" grpId="2" nodeType="withEffect">
                                  <p:stCondLst>
                                    <p:cond delay="2200"/>
                                  </p:stCondLst>
                                  <p:childTnLst>
                                    <p:animScale>
                                      <p:cBhvr>
                                        <p:cTn id="61" dur="250" fill="hold"/>
                                        <p:tgtEl>
                                          <p:spTgt spid="36"/>
                                        </p:tgtEl>
                                      </p:cBhvr>
                                      <p:by x="83000" y="83000"/>
                                    </p:animScale>
                                  </p:childTnLst>
                                </p:cTn>
                              </p:par>
                              <p:par>
                                <p:cTn id="62" presetID="53" presetClass="entr" presetSubtype="16" fill="hold" grpId="0" nodeType="withEffect">
                                  <p:stCondLst>
                                    <p:cond delay="220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animEffect transition="in" filter="fade">
                                      <p:cBhvr>
                                        <p:cTn id="66" dur="500"/>
                                        <p:tgtEl>
                                          <p:spTgt spid="38"/>
                                        </p:tgtEl>
                                      </p:cBhvr>
                                    </p:animEffect>
                                  </p:childTnLst>
                                </p:cTn>
                              </p:par>
                              <p:par>
                                <p:cTn id="67" presetID="35" presetClass="path" presetSubtype="0" accel="50000" decel="50000" fill="hold" grpId="1" nodeType="withEffect">
                                  <p:stCondLst>
                                    <p:cond delay="2200"/>
                                  </p:stCondLst>
                                  <p:childTnLst>
                                    <p:animMotion origin="layout" path="M 0 0 L 0.31567 0 " pathEditMode="relative" rAng="0" ptsTypes="AA">
                                      <p:cBhvr>
                                        <p:cTn id="68" dur="1000" fill="hold"/>
                                        <p:tgtEl>
                                          <p:spTgt spid="38"/>
                                        </p:tgtEl>
                                        <p:attrNameLst>
                                          <p:attrName>ppt_x</p:attrName>
                                          <p:attrName>ppt_y</p:attrName>
                                        </p:attrNameLst>
                                      </p:cBhvr>
                                      <p:rCtr x="15781" y="0"/>
                                    </p:animMotion>
                                  </p:childTnLst>
                                </p:cTn>
                              </p:par>
                              <p:par>
                                <p:cTn id="69" presetID="53" presetClass="entr" presetSubtype="16" fill="hold" grpId="0" nodeType="withEffect">
                                  <p:stCondLst>
                                    <p:cond delay="220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childTnLst>
                                </p:cTn>
                              </p:par>
                              <p:par>
                                <p:cTn id="74" presetID="35" presetClass="path" presetSubtype="0" accel="50000" decel="50000" fill="hold" grpId="1" nodeType="withEffect">
                                  <p:stCondLst>
                                    <p:cond delay="2200"/>
                                  </p:stCondLst>
                                  <p:childTnLst>
                                    <p:animMotion origin="layout" path="M 0 0 L -0.31974 0 " pathEditMode="relative" rAng="0" ptsTypes="AA">
                                      <p:cBhvr>
                                        <p:cTn id="75" dur="1000" fill="hold"/>
                                        <p:tgtEl>
                                          <p:spTgt spid="40"/>
                                        </p:tgtEl>
                                        <p:attrNameLst>
                                          <p:attrName>ppt_x</p:attrName>
                                          <p:attrName>ppt_y</p:attrName>
                                        </p:attrNameLst>
                                      </p:cBhvr>
                                      <p:rCtr x="-159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P spid="34" grpId="0" animBg="1"/>
      <p:bldP spid="34" grpId="1" animBg="1"/>
      <p:bldP spid="34" grpId="2" animBg="1"/>
      <p:bldP spid="35" grpId="0" animBg="1"/>
      <p:bldP spid="35" grpId="1" animBg="1"/>
      <p:bldP spid="35" grpId="2" animBg="1"/>
      <p:bldP spid="36" grpId="0"/>
      <p:bldP spid="36" grpId="1"/>
      <p:bldP spid="36" grpId="2"/>
      <p:bldP spid="37" grpId="0"/>
      <p:bldP spid="37" grpId="1"/>
      <p:bldP spid="37" grpId="2"/>
      <p:bldP spid="38" grpId="0" animBg="1"/>
      <p:bldP spid="38" grpId="1" animBg="1"/>
      <p:bldP spid="40" grpId="0" animBg="1"/>
      <p:bldP spid="4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7346315"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了解国考职位表包含哪些内容？</a:t>
            </a:r>
            <a:endPar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6" name="矩形 145"/>
          <p:cNvSpPr/>
          <p:nvPr/>
        </p:nvSpPr>
        <p:spPr>
          <a:xfrm>
            <a:off x="1722529" y="2388572"/>
            <a:ext cx="220789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47" name="矩形 146"/>
          <p:cNvSpPr/>
          <p:nvPr/>
        </p:nvSpPr>
        <p:spPr>
          <a:xfrm>
            <a:off x="1722529" y="2856567"/>
            <a:ext cx="220789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48" name="矩形 147"/>
          <p:cNvSpPr/>
          <p:nvPr/>
        </p:nvSpPr>
        <p:spPr>
          <a:xfrm>
            <a:off x="1722529" y="3324562"/>
            <a:ext cx="220789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49" name="矩形 148"/>
          <p:cNvSpPr/>
          <p:nvPr/>
        </p:nvSpPr>
        <p:spPr>
          <a:xfrm>
            <a:off x="1722529" y="3792557"/>
            <a:ext cx="220789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50" name="矩形 149"/>
          <p:cNvSpPr/>
          <p:nvPr/>
        </p:nvSpPr>
        <p:spPr>
          <a:xfrm>
            <a:off x="1722529" y="4260552"/>
            <a:ext cx="220789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51" name="矩形 150"/>
          <p:cNvSpPr/>
          <p:nvPr/>
        </p:nvSpPr>
        <p:spPr>
          <a:xfrm>
            <a:off x="1722529" y="4728547"/>
            <a:ext cx="220789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52" name="矩形 151"/>
          <p:cNvSpPr/>
          <p:nvPr/>
        </p:nvSpPr>
        <p:spPr>
          <a:xfrm>
            <a:off x="3930424" y="2388572"/>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53" name="矩形 152"/>
          <p:cNvSpPr/>
          <p:nvPr/>
        </p:nvSpPr>
        <p:spPr>
          <a:xfrm>
            <a:off x="3930424" y="2856567"/>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54" name="矩形 153"/>
          <p:cNvSpPr/>
          <p:nvPr/>
        </p:nvSpPr>
        <p:spPr>
          <a:xfrm>
            <a:off x="3930424" y="3324562"/>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55" name="矩形 154"/>
          <p:cNvSpPr/>
          <p:nvPr/>
        </p:nvSpPr>
        <p:spPr>
          <a:xfrm>
            <a:off x="3930424" y="3792557"/>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56" name="矩形 155"/>
          <p:cNvSpPr/>
          <p:nvPr/>
        </p:nvSpPr>
        <p:spPr>
          <a:xfrm>
            <a:off x="3930424" y="4260552"/>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57" name="矩形 156"/>
          <p:cNvSpPr/>
          <p:nvPr/>
        </p:nvSpPr>
        <p:spPr>
          <a:xfrm>
            <a:off x="3930424" y="4728547"/>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58" name="文本框 22"/>
          <p:cNvSpPr txBox="1"/>
          <p:nvPr/>
        </p:nvSpPr>
        <p:spPr>
          <a:xfrm>
            <a:off x="2233069" y="2448262"/>
            <a:ext cx="1265555" cy="36957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 部门代码</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164" name="文本框 31"/>
          <p:cNvSpPr txBox="1"/>
          <p:nvPr/>
        </p:nvSpPr>
        <p:spPr>
          <a:xfrm>
            <a:off x="4147594" y="2895321"/>
            <a:ext cx="1257300" cy="36957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职位属性</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165" name="文本框 32"/>
          <p:cNvSpPr txBox="1"/>
          <p:nvPr/>
        </p:nvSpPr>
        <p:spPr>
          <a:xfrm>
            <a:off x="4147594" y="3863067"/>
            <a:ext cx="1257300" cy="36957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职位简介</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166" name="文本框 33"/>
          <p:cNvSpPr txBox="1"/>
          <p:nvPr/>
        </p:nvSpPr>
        <p:spPr>
          <a:xfrm>
            <a:off x="4147594" y="4341695"/>
            <a:ext cx="1257300" cy="36957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职位代码</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167" name="文本框 35"/>
          <p:cNvSpPr txBox="1"/>
          <p:nvPr/>
        </p:nvSpPr>
        <p:spPr>
          <a:xfrm>
            <a:off x="4147594" y="4809690"/>
            <a:ext cx="1257300" cy="36957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考试类别</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168" name="文本框 36"/>
          <p:cNvSpPr txBox="1"/>
          <p:nvPr/>
        </p:nvSpPr>
        <p:spPr>
          <a:xfrm>
            <a:off x="4136961" y="5277685"/>
            <a:ext cx="1257300" cy="36957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招考人数</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170" name="矩形 169"/>
          <p:cNvSpPr/>
          <p:nvPr/>
        </p:nvSpPr>
        <p:spPr>
          <a:xfrm>
            <a:off x="1722529" y="1776432"/>
            <a:ext cx="2207895" cy="612140"/>
          </a:xfrm>
          <a:prstGeom prst="rect">
            <a:avLst/>
          </a:prstGeom>
          <a:solidFill>
            <a:schemeClr val="accent1"/>
          </a:solidFill>
          <a:ln w="127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71" name="矩形 170"/>
          <p:cNvSpPr/>
          <p:nvPr/>
        </p:nvSpPr>
        <p:spPr>
          <a:xfrm>
            <a:off x="3930424" y="1776432"/>
            <a:ext cx="1692275" cy="612140"/>
          </a:xfrm>
          <a:prstGeom prst="rect">
            <a:avLst/>
          </a:prstGeom>
          <a:solidFill>
            <a:schemeClr val="accent2"/>
          </a:solidFill>
          <a:ln w="1270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72" name="矩形 171"/>
          <p:cNvSpPr/>
          <p:nvPr/>
        </p:nvSpPr>
        <p:spPr>
          <a:xfrm>
            <a:off x="5622064" y="1776432"/>
            <a:ext cx="1692275" cy="612140"/>
          </a:xfrm>
          <a:prstGeom prst="rect">
            <a:avLst/>
          </a:prstGeom>
          <a:solidFill>
            <a:schemeClr val="accent3"/>
          </a:solidFill>
          <a:ln w="12700">
            <a:solidFill>
              <a:schemeClr val="accent3"/>
            </a:solidFill>
          </a:ln>
        </p:spPr>
        <p:style>
          <a:lnRef idx="2">
            <a:schemeClr val="dk1"/>
          </a:lnRef>
          <a:fillRef idx="1">
            <a:schemeClr val="lt1"/>
          </a:fillRef>
          <a:effectRef idx="0">
            <a:schemeClr val="dk1"/>
          </a:effectRef>
          <a:fontRef idx="minor">
            <a:schemeClr val="dk1"/>
          </a:fontRef>
        </p:style>
        <p:txBody>
          <a:bodyPr lIns="117208" tIns="58604" rIns="117208" bIns="58604" rtlCol="0" anchor="ctr"/>
          <a:lstStyle/>
          <a:p>
            <a:pPr algn="ctr"/>
            <a:endParaRPr lang="zh-CN" altLang="en-US" sz="900" b="1">
              <a:solidFill>
                <a:schemeClr val="dk1"/>
              </a:solidFill>
              <a:latin typeface="微软雅黑" panose="020B0503020204020204" pitchFamily="34" charset="-122"/>
            </a:endParaRPr>
          </a:p>
        </p:txBody>
      </p:sp>
      <p:sp>
        <p:nvSpPr>
          <p:cNvPr id="173" name="矩形 172"/>
          <p:cNvSpPr/>
          <p:nvPr/>
        </p:nvSpPr>
        <p:spPr>
          <a:xfrm>
            <a:off x="7314339" y="1776432"/>
            <a:ext cx="1692275" cy="612140"/>
          </a:xfrm>
          <a:prstGeom prst="rect">
            <a:avLst/>
          </a:prstGeom>
          <a:solidFill>
            <a:schemeClr val="accent4"/>
          </a:solidFill>
          <a:ln w="127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75" name="文本框 43"/>
          <p:cNvSpPr txBox="1"/>
          <p:nvPr/>
        </p:nvSpPr>
        <p:spPr>
          <a:xfrm>
            <a:off x="2024154" y="1851362"/>
            <a:ext cx="1864995" cy="40005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部门相关</a:t>
            </a:r>
            <a:endParaRPr lang="zh-CN" altLang="en-US"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76" name="文本框 44"/>
          <p:cNvSpPr txBox="1"/>
          <p:nvPr/>
        </p:nvSpPr>
        <p:spPr>
          <a:xfrm>
            <a:off x="4147594" y="1851362"/>
            <a:ext cx="1257300" cy="40005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职位</a:t>
            </a:r>
            <a:endParaRPr lang="zh-CN" altLang="en-US"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77" name="文本框 45"/>
          <p:cNvSpPr txBox="1"/>
          <p:nvPr/>
        </p:nvSpPr>
        <p:spPr>
          <a:xfrm>
            <a:off x="5839869" y="1851362"/>
            <a:ext cx="1257300" cy="40005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要求</a:t>
            </a:r>
            <a:endParaRPr lang="zh-CN" altLang="en-US"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78" name="文本框 46"/>
          <p:cNvSpPr txBox="1"/>
          <p:nvPr/>
        </p:nvSpPr>
        <p:spPr>
          <a:xfrm>
            <a:off x="7457214" y="1872952"/>
            <a:ext cx="1463675" cy="40005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面试</a:t>
            </a:r>
            <a:endParaRPr lang="zh-CN" altLang="en-US"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180" name="矩形 179"/>
          <p:cNvSpPr/>
          <p:nvPr/>
        </p:nvSpPr>
        <p:spPr>
          <a:xfrm>
            <a:off x="5622064" y="2388572"/>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81" name="矩形 180"/>
          <p:cNvSpPr/>
          <p:nvPr/>
        </p:nvSpPr>
        <p:spPr>
          <a:xfrm>
            <a:off x="5622064" y="2856567"/>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82" name="矩形 181"/>
          <p:cNvSpPr/>
          <p:nvPr/>
        </p:nvSpPr>
        <p:spPr>
          <a:xfrm>
            <a:off x="5622064" y="3324562"/>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83" name="矩形 182"/>
          <p:cNvSpPr/>
          <p:nvPr/>
        </p:nvSpPr>
        <p:spPr>
          <a:xfrm>
            <a:off x="5622064" y="3792557"/>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84" name="矩形 183"/>
          <p:cNvSpPr/>
          <p:nvPr/>
        </p:nvSpPr>
        <p:spPr>
          <a:xfrm>
            <a:off x="5622064" y="4260552"/>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85" name="矩形 184"/>
          <p:cNvSpPr/>
          <p:nvPr/>
        </p:nvSpPr>
        <p:spPr>
          <a:xfrm>
            <a:off x="5622064" y="4728547"/>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86" name="文本框 54"/>
          <p:cNvSpPr txBox="1"/>
          <p:nvPr/>
        </p:nvSpPr>
        <p:spPr>
          <a:xfrm>
            <a:off x="5839869" y="2438102"/>
            <a:ext cx="1257300" cy="36957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专业</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187" name="文本框 55"/>
          <p:cNvSpPr txBox="1"/>
          <p:nvPr/>
        </p:nvSpPr>
        <p:spPr>
          <a:xfrm>
            <a:off x="5839869" y="2906097"/>
            <a:ext cx="1257300" cy="36957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学历</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188" name="文本框 56"/>
          <p:cNvSpPr txBox="1"/>
          <p:nvPr/>
        </p:nvSpPr>
        <p:spPr>
          <a:xfrm>
            <a:off x="5839869" y="3374092"/>
            <a:ext cx="1257300" cy="36957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学位</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189" name="文本框 58"/>
          <p:cNvSpPr txBox="1"/>
          <p:nvPr/>
        </p:nvSpPr>
        <p:spPr>
          <a:xfrm>
            <a:off x="5839869" y="3842087"/>
            <a:ext cx="1257300" cy="36957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政治面貌</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190" name="文本框 59"/>
          <p:cNvSpPr txBox="1"/>
          <p:nvPr/>
        </p:nvSpPr>
        <p:spPr>
          <a:xfrm>
            <a:off x="5839869" y="4256742"/>
            <a:ext cx="1257300" cy="523240"/>
          </a:xfrm>
          <a:prstGeom prst="rect">
            <a:avLst/>
          </a:prstGeom>
          <a:noFill/>
        </p:spPr>
        <p:txBody>
          <a:bodyPr wrap="square" rtlCol="0">
            <a:spAutoFit/>
          </a:bodyPr>
          <a:lstStyle/>
          <a:p>
            <a:pPr algn="ctr"/>
            <a:r>
              <a:rPr lang="zh-CN" altLang="en-US" sz="1400" b="1" dirty="0" smtClean="0">
                <a:latin typeface="微软雅黑" panose="020B0503020204020204" pitchFamily="34" charset="-122"/>
                <a:ea typeface="微软雅黑" panose="020B0503020204020204" pitchFamily="34" charset="-122"/>
                <a:cs typeface="Aharoni" panose="02010803020104030203" pitchFamily="2" charset="-79"/>
              </a:rPr>
              <a:t>基层工作最低年限</a:t>
            </a:r>
            <a:endParaRPr lang="zh-CN" altLang="en-US" sz="1400"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191" name="文本框 60"/>
          <p:cNvSpPr txBox="1"/>
          <p:nvPr/>
        </p:nvSpPr>
        <p:spPr>
          <a:xfrm>
            <a:off x="5839869" y="4713942"/>
            <a:ext cx="1257300" cy="523220"/>
          </a:xfrm>
          <a:prstGeom prst="rect">
            <a:avLst/>
          </a:prstGeom>
          <a:noFill/>
        </p:spPr>
        <p:txBody>
          <a:bodyPr wrap="square" rtlCol="0">
            <a:spAutoFit/>
          </a:bodyPr>
          <a:lstStyle/>
          <a:p>
            <a:pPr algn="ctr"/>
            <a:r>
              <a:rPr lang="zh-CN" altLang="en-US" sz="1400" b="1" dirty="0" smtClean="0">
                <a:latin typeface="微软雅黑" panose="020B0503020204020204" pitchFamily="34" charset="-122"/>
                <a:ea typeface="微软雅黑" panose="020B0503020204020204" pitchFamily="34" charset="-122"/>
                <a:cs typeface="Aharoni" panose="02010803020104030203" pitchFamily="2" charset="-79"/>
              </a:rPr>
              <a:t>服务基层项目工作经历</a:t>
            </a:r>
            <a:endParaRPr lang="zh-CN" altLang="en-US" sz="1400"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192" name="矩形 191"/>
          <p:cNvSpPr/>
          <p:nvPr/>
        </p:nvSpPr>
        <p:spPr>
          <a:xfrm>
            <a:off x="7314339" y="2388572"/>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93" name="矩形 192"/>
          <p:cNvSpPr/>
          <p:nvPr/>
        </p:nvSpPr>
        <p:spPr>
          <a:xfrm>
            <a:off x="7314339" y="2856567"/>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94" name="矩形 193"/>
          <p:cNvSpPr/>
          <p:nvPr/>
        </p:nvSpPr>
        <p:spPr>
          <a:xfrm>
            <a:off x="7314339" y="3324562"/>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95" name="矩形 194"/>
          <p:cNvSpPr/>
          <p:nvPr/>
        </p:nvSpPr>
        <p:spPr>
          <a:xfrm>
            <a:off x="7314339" y="3792557"/>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96" name="矩形 195"/>
          <p:cNvSpPr/>
          <p:nvPr/>
        </p:nvSpPr>
        <p:spPr>
          <a:xfrm>
            <a:off x="7314339" y="4260552"/>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97" name="矩形 196"/>
          <p:cNvSpPr/>
          <p:nvPr/>
        </p:nvSpPr>
        <p:spPr>
          <a:xfrm>
            <a:off x="7314339" y="4728547"/>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198" name="文本框 67"/>
          <p:cNvSpPr txBox="1"/>
          <p:nvPr/>
        </p:nvSpPr>
        <p:spPr>
          <a:xfrm>
            <a:off x="7424693" y="2400165"/>
            <a:ext cx="1544837" cy="492443"/>
          </a:xfrm>
          <a:prstGeom prst="rect">
            <a:avLst/>
          </a:prstGeom>
          <a:noFill/>
        </p:spPr>
        <p:txBody>
          <a:bodyPr wrap="square" rtlCol="0">
            <a:spAutoFit/>
          </a:bodyPr>
          <a:lstStyle/>
          <a:p>
            <a:pPr algn="ctr"/>
            <a:r>
              <a:rPr lang="zh-CN" altLang="en-US" sz="1300" b="1" dirty="0" smtClean="0">
                <a:latin typeface="微软雅黑" panose="020B0503020204020204" pitchFamily="34" charset="-122"/>
                <a:ea typeface="微软雅黑" panose="020B0503020204020204" pitchFamily="34" charset="-122"/>
                <a:cs typeface="Aharoni" panose="02010803020104030203" pitchFamily="2" charset="-79"/>
              </a:rPr>
              <a:t>是否在面试阶段组织专业能力测试</a:t>
            </a:r>
            <a:endParaRPr lang="zh-CN" altLang="en-US" sz="1300"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199" name="文本框 68"/>
          <p:cNvSpPr txBox="1"/>
          <p:nvPr/>
        </p:nvSpPr>
        <p:spPr>
          <a:xfrm>
            <a:off x="7541520" y="2921649"/>
            <a:ext cx="1431290" cy="338455"/>
          </a:xfrm>
          <a:prstGeom prst="rect">
            <a:avLst/>
          </a:prstGeom>
          <a:noFill/>
        </p:spPr>
        <p:txBody>
          <a:bodyPr wrap="square" rtlCol="0">
            <a:spAutoFit/>
          </a:bodyPr>
          <a:lstStyle/>
          <a:p>
            <a:pPr algn="ctr"/>
            <a:r>
              <a:rPr lang="zh-CN" altLang="en-US" sz="1600" b="1" dirty="0" smtClean="0">
                <a:latin typeface="微软雅黑" panose="020B0503020204020204" pitchFamily="34" charset="-122"/>
                <a:ea typeface="微软雅黑" panose="020B0503020204020204" pitchFamily="34" charset="-122"/>
                <a:cs typeface="Aharoni" panose="02010803020104030203" pitchFamily="2" charset="-79"/>
              </a:rPr>
              <a:t>面试人员比例</a:t>
            </a:r>
            <a:endParaRPr lang="zh-CN" altLang="en-US" sz="1600"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200" name="文本框 69"/>
          <p:cNvSpPr txBox="1"/>
          <p:nvPr/>
        </p:nvSpPr>
        <p:spPr>
          <a:xfrm>
            <a:off x="7541520" y="3389644"/>
            <a:ext cx="1257300" cy="36957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备注</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216" name="文本框 22"/>
          <p:cNvSpPr txBox="1"/>
          <p:nvPr/>
        </p:nvSpPr>
        <p:spPr>
          <a:xfrm>
            <a:off x="2247039" y="2909272"/>
            <a:ext cx="1265555" cy="36957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 招录机关</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217" name="文本框 22"/>
          <p:cNvSpPr txBox="1"/>
          <p:nvPr/>
        </p:nvSpPr>
        <p:spPr>
          <a:xfrm>
            <a:off x="2261009" y="3391237"/>
            <a:ext cx="1265555" cy="36957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 用人司局</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218" name="文本框 22"/>
          <p:cNvSpPr txBox="1"/>
          <p:nvPr/>
        </p:nvSpPr>
        <p:spPr>
          <a:xfrm>
            <a:off x="2264819" y="3852247"/>
            <a:ext cx="1265555" cy="36957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 机构性质</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219" name="文本框 22"/>
          <p:cNvSpPr txBox="1"/>
          <p:nvPr/>
        </p:nvSpPr>
        <p:spPr>
          <a:xfrm>
            <a:off x="2267994" y="4312622"/>
            <a:ext cx="1265555" cy="36957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 机构层级</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220" name="Freeform 60"/>
          <p:cNvSpPr>
            <a:spLocks/>
          </p:cNvSpPr>
          <p:nvPr/>
        </p:nvSpPr>
        <p:spPr bwMode="auto">
          <a:xfrm>
            <a:off x="337820" y="1022985"/>
            <a:ext cx="554990" cy="596265"/>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221" name="圆角矩形 220"/>
          <p:cNvSpPr/>
          <p:nvPr/>
        </p:nvSpPr>
        <p:spPr>
          <a:xfrm>
            <a:off x="1005205" y="1182370"/>
            <a:ext cx="2326005" cy="436880"/>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smtClean="0">
                <a:latin typeface="+mn-ea"/>
                <a:cs typeface="Arial Unicode MS" panose="020B0604020202020204" pitchFamily="34" charset="-122"/>
              </a:rPr>
              <a:t>大致二十七项</a:t>
            </a:r>
            <a:endParaRPr lang="zh-CN" altLang="en-US" b="1" dirty="0">
              <a:latin typeface="+mn-ea"/>
              <a:cs typeface="Arial Unicode MS" panose="020B0604020202020204" pitchFamily="34" charset="-122"/>
            </a:endParaRPr>
          </a:p>
        </p:txBody>
      </p:sp>
      <p:sp>
        <p:nvSpPr>
          <p:cNvPr id="222" name="Freeform 60"/>
          <p:cNvSpPr>
            <a:spLocks/>
          </p:cNvSpPr>
          <p:nvPr/>
        </p:nvSpPr>
        <p:spPr bwMode="auto">
          <a:xfrm>
            <a:off x="415925" y="5651500"/>
            <a:ext cx="554990" cy="596265"/>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223" name="圆角矩形 222"/>
          <p:cNvSpPr/>
          <p:nvPr/>
        </p:nvSpPr>
        <p:spPr>
          <a:xfrm>
            <a:off x="1083310" y="5810885"/>
            <a:ext cx="2326005" cy="436880"/>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smtClean="0">
                <a:latin typeface="+mn-ea"/>
                <a:cs typeface="Arial Unicode MS" panose="020B0604020202020204" pitchFamily="34" charset="-122"/>
              </a:rPr>
              <a:t>浏览职位表</a:t>
            </a:r>
            <a:endParaRPr lang="zh-CN" altLang="en-US" b="1" dirty="0">
              <a:latin typeface="+mn-ea"/>
              <a:cs typeface="Arial Unicode MS" panose="020B0604020202020204" pitchFamily="34" charset="-122"/>
            </a:endParaRPr>
          </a:p>
        </p:txBody>
      </p:sp>
      <p:sp>
        <p:nvSpPr>
          <p:cNvPr id="66" name="文本框 31"/>
          <p:cNvSpPr txBox="1"/>
          <p:nvPr/>
        </p:nvSpPr>
        <p:spPr>
          <a:xfrm>
            <a:off x="4140499" y="2452273"/>
            <a:ext cx="1257300" cy="36957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招考职位</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67" name="矩形 66"/>
          <p:cNvSpPr/>
          <p:nvPr/>
        </p:nvSpPr>
        <p:spPr>
          <a:xfrm>
            <a:off x="9008524" y="1779970"/>
            <a:ext cx="1692275" cy="612140"/>
          </a:xfrm>
          <a:prstGeom prst="rect">
            <a:avLst/>
          </a:prstGeom>
          <a:solidFill>
            <a:schemeClr val="accent5">
              <a:lumMod val="60000"/>
              <a:lumOff val="40000"/>
            </a:schemeClr>
          </a:solidFill>
          <a:ln w="127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68" name="文本框 46"/>
          <p:cNvSpPr txBox="1"/>
          <p:nvPr/>
        </p:nvSpPr>
        <p:spPr>
          <a:xfrm>
            <a:off x="9151399" y="1876490"/>
            <a:ext cx="1463675" cy="40005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cs typeface="Aharoni" panose="02010803020104030203" pitchFamily="2" charset="-79"/>
              </a:rPr>
              <a:t>咨询</a:t>
            </a:r>
            <a:endParaRPr lang="zh-CN" altLang="en-US" sz="2000" b="1" dirty="0">
              <a:solidFill>
                <a:schemeClr val="bg1"/>
              </a:solidFill>
              <a:latin typeface="微软雅黑" panose="020B0503020204020204" pitchFamily="34" charset="-122"/>
              <a:ea typeface="微软雅黑" panose="020B0503020204020204" pitchFamily="34" charset="-122"/>
              <a:cs typeface="Aharoni" panose="02010803020104030203" pitchFamily="2" charset="-79"/>
            </a:endParaRPr>
          </a:p>
        </p:txBody>
      </p:sp>
      <p:sp>
        <p:nvSpPr>
          <p:cNvPr id="69" name="矩形 68"/>
          <p:cNvSpPr/>
          <p:nvPr/>
        </p:nvSpPr>
        <p:spPr>
          <a:xfrm>
            <a:off x="9008524" y="2392110"/>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70" name="矩形 69"/>
          <p:cNvSpPr/>
          <p:nvPr/>
        </p:nvSpPr>
        <p:spPr>
          <a:xfrm>
            <a:off x="9008524" y="2860105"/>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71" name="矩形 70"/>
          <p:cNvSpPr/>
          <p:nvPr/>
        </p:nvSpPr>
        <p:spPr>
          <a:xfrm>
            <a:off x="9008524" y="3328100"/>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72" name="矩形 71"/>
          <p:cNvSpPr/>
          <p:nvPr/>
        </p:nvSpPr>
        <p:spPr>
          <a:xfrm>
            <a:off x="9008524" y="3796095"/>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73" name="矩形 72"/>
          <p:cNvSpPr/>
          <p:nvPr/>
        </p:nvSpPr>
        <p:spPr>
          <a:xfrm>
            <a:off x="9008524" y="4264090"/>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74" name="矩形 73"/>
          <p:cNvSpPr/>
          <p:nvPr/>
        </p:nvSpPr>
        <p:spPr>
          <a:xfrm>
            <a:off x="9008524" y="4732085"/>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80" name="矩形 79"/>
          <p:cNvSpPr/>
          <p:nvPr/>
        </p:nvSpPr>
        <p:spPr>
          <a:xfrm>
            <a:off x="1726067" y="5199937"/>
            <a:ext cx="220789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81" name="矩形 80"/>
          <p:cNvSpPr/>
          <p:nvPr/>
        </p:nvSpPr>
        <p:spPr>
          <a:xfrm>
            <a:off x="3933962" y="5199937"/>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83" name="矩形 82"/>
          <p:cNvSpPr/>
          <p:nvPr/>
        </p:nvSpPr>
        <p:spPr>
          <a:xfrm>
            <a:off x="5625602" y="5199937"/>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85" name="矩形 84"/>
          <p:cNvSpPr/>
          <p:nvPr/>
        </p:nvSpPr>
        <p:spPr>
          <a:xfrm>
            <a:off x="7317877" y="5199937"/>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86" name="矩形 85"/>
          <p:cNvSpPr/>
          <p:nvPr/>
        </p:nvSpPr>
        <p:spPr>
          <a:xfrm>
            <a:off x="9012062" y="5203475"/>
            <a:ext cx="1692275" cy="467995"/>
          </a:xfrm>
          <a:prstGeom prst="rect">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900" b="1">
              <a:solidFill>
                <a:schemeClr val="dk1"/>
              </a:solidFill>
              <a:latin typeface="微软雅黑" panose="020B0503020204020204" pitchFamily="34" charset="-122"/>
            </a:endParaRPr>
          </a:p>
        </p:txBody>
      </p:sp>
      <p:sp>
        <p:nvSpPr>
          <p:cNvPr id="87" name="文本框 71"/>
          <p:cNvSpPr txBox="1"/>
          <p:nvPr/>
        </p:nvSpPr>
        <p:spPr>
          <a:xfrm>
            <a:off x="4147594" y="3380604"/>
            <a:ext cx="1257300" cy="36957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职位分布</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88" name="文本框 72"/>
          <p:cNvSpPr txBox="1"/>
          <p:nvPr/>
        </p:nvSpPr>
        <p:spPr>
          <a:xfrm>
            <a:off x="9204564" y="2452511"/>
            <a:ext cx="1257300" cy="369332"/>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部门网站</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89" name="文本框 72"/>
          <p:cNvSpPr txBox="1"/>
          <p:nvPr/>
        </p:nvSpPr>
        <p:spPr>
          <a:xfrm>
            <a:off x="9257729" y="2909510"/>
            <a:ext cx="1257300" cy="369332"/>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咨询电话</a:t>
            </a:r>
            <a:r>
              <a:rPr lang="en-US" altLang="zh-CN" b="1" dirty="0" smtClean="0">
                <a:latin typeface="微软雅黑" panose="020B0503020204020204" pitchFamily="34" charset="-122"/>
                <a:ea typeface="微软雅黑" panose="020B0503020204020204" pitchFamily="34" charset="-122"/>
                <a:cs typeface="Aharoni" panose="02010803020104030203" pitchFamily="2" charset="-79"/>
              </a:rPr>
              <a:t>1</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90" name="文本框 72"/>
          <p:cNvSpPr txBox="1"/>
          <p:nvPr/>
        </p:nvSpPr>
        <p:spPr>
          <a:xfrm>
            <a:off x="9257729" y="3391475"/>
            <a:ext cx="1257300" cy="369332"/>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咨询电话</a:t>
            </a:r>
            <a:r>
              <a:rPr lang="en-US" altLang="zh-CN" b="1" dirty="0" smtClean="0">
                <a:latin typeface="微软雅黑" panose="020B0503020204020204" pitchFamily="34" charset="-122"/>
                <a:ea typeface="微软雅黑" panose="020B0503020204020204" pitchFamily="34" charset="-122"/>
                <a:cs typeface="Aharoni" panose="02010803020104030203" pitchFamily="2" charset="-79"/>
              </a:rPr>
              <a:t>2</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91" name="文本框 72"/>
          <p:cNvSpPr txBox="1"/>
          <p:nvPr/>
        </p:nvSpPr>
        <p:spPr>
          <a:xfrm>
            <a:off x="9257729" y="3841593"/>
            <a:ext cx="1257300" cy="369332"/>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咨询电话</a:t>
            </a:r>
            <a:r>
              <a:rPr lang="en-US" altLang="zh-CN" b="1" dirty="0" smtClean="0">
                <a:latin typeface="微软雅黑" panose="020B0503020204020204" pitchFamily="34" charset="-122"/>
                <a:ea typeface="微软雅黑" panose="020B0503020204020204" pitchFamily="34" charset="-122"/>
                <a:cs typeface="Aharoni" panose="02010803020104030203" pitchFamily="2" charset="-79"/>
              </a:rPr>
              <a:t>3</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94" name="矩形 93"/>
          <p:cNvSpPr/>
          <p:nvPr/>
        </p:nvSpPr>
        <p:spPr>
          <a:xfrm>
            <a:off x="2301319" y="4779982"/>
            <a:ext cx="1107996" cy="369332"/>
          </a:xfrm>
          <a:prstGeom prst="rect">
            <a:avLst/>
          </a:prstGeom>
        </p:spPr>
        <p:txBody>
          <a:bodyPr wrap="none">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工作地点</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
        <p:nvSpPr>
          <p:cNvPr id="95" name="文本框 69"/>
          <p:cNvSpPr txBox="1"/>
          <p:nvPr/>
        </p:nvSpPr>
        <p:spPr>
          <a:xfrm>
            <a:off x="2264819" y="5277685"/>
            <a:ext cx="1257300" cy="369570"/>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cs typeface="Aharoni" panose="02010803020104030203" pitchFamily="2" charset="-79"/>
              </a:rPr>
              <a:t>落户地点</a:t>
            </a:r>
            <a:endParaRPr lang="zh-CN" altLang="en-US" b="1" dirty="0">
              <a:latin typeface="微软雅黑" panose="020B0503020204020204" pitchFamily="34" charset="-122"/>
              <a:ea typeface="微软雅黑" panose="020B0503020204020204" pitchFamily="34" charset="-122"/>
              <a:cs typeface="Aharoni" panose="02010803020104030203" pitchFamily="2" charset="-79"/>
            </a:endParaRPr>
          </a:p>
        </p:txBody>
      </p:sp>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46"/>
                                        </p:tgtEl>
                                        <p:attrNameLst>
                                          <p:attrName>style.visibility</p:attrName>
                                        </p:attrNameLst>
                                      </p:cBhvr>
                                      <p:to>
                                        <p:strVal val="visible"/>
                                      </p:to>
                                    </p:set>
                                    <p:animEffect transition="in" filter="fade">
                                      <p:cBhvr>
                                        <p:cTn id="29" dur="2000"/>
                                        <p:tgtEl>
                                          <p:spTgt spid="1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7"/>
                                        </p:tgtEl>
                                        <p:attrNameLst>
                                          <p:attrName>style.visibility</p:attrName>
                                        </p:attrNameLst>
                                      </p:cBhvr>
                                      <p:to>
                                        <p:strVal val="visible"/>
                                      </p:to>
                                    </p:set>
                                    <p:animEffect transition="in" filter="fade">
                                      <p:cBhvr>
                                        <p:cTn id="32" dur="2000"/>
                                        <p:tgtEl>
                                          <p:spTgt spid="1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8"/>
                                        </p:tgtEl>
                                        <p:attrNameLst>
                                          <p:attrName>style.visibility</p:attrName>
                                        </p:attrNameLst>
                                      </p:cBhvr>
                                      <p:to>
                                        <p:strVal val="visible"/>
                                      </p:to>
                                    </p:set>
                                    <p:animEffect transition="in" filter="fade">
                                      <p:cBhvr>
                                        <p:cTn id="35" dur="2000"/>
                                        <p:tgtEl>
                                          <p:spTgt spid="14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9"/>
                                        </p:tgtEl>
                                        <p:attrNameLst>
                                          <p:attrName>style.visibility</p:attrName>
                                        </p:attrNameLst>
                                      </p:cBhvr>
                                      <p:to>
                                        <p:strVal val="visible"/>
                                      </p:to>
                                    </p:set>
                                    <p:animEffect transition="in" filter="fade">
                                      <p:cBhvr>
                                        <p:cTn id="38" dur="2000"/>
                                        <p:tgtEl>
                                          <p:spTgt spid="14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fade">
                                      <p:cBhvr>
                                        <p:cTn id="41" dur="2000"/>
                                        <p:tgtEl>
                                          <p:spTgt spid="15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1"/>
                                        </p:tgtEl>
                                        <p:attrNameLst>
                                          <p:attrName>style.visibility</p:attrName>
                                        </p:attrNameLst>
                                      </p:cBhvr>
                                      <p:to>
                                        <p:strVal val="visible"/>
                                      </p:to>
                                    </p:set>
                                    <p:animEffect transition="in" filter="fade">
                                      <p:cBhvr>
                                        <p:cTn id="44" dur="2000"/>
                                        <p:tgtEl>
                                          <p:spTgt spid="15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2"/>
                                        </p:tgtEl>
                                        <p:attrNameLst>
                                          <p:attrName>style.visibility</p:attrName>
                                        </p:attrNameLst>
                                      </p:cBhvr>
                                      <p:to>
                                        <p:strVal val="visible"/>
                                      </p:to>
                                    </p:set>
                                    <p:animEffect transition="in" filter="fade">
                                      <p:cBhvr>
                                        <p:cTn id="47" dur="2000"/>
                                        <p:tgtEl>
                                          <p:spTgt spid="15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3"/>
                                        </p:tgtEl>
                                        <p:attrNameLst>
                                          <p:attrName>style.visibility</p:attrName>
                                        </p:attrNameLst>
                                      </p:cBhvr>
                                      <p:to>
                                        <p:strVal val="visible"/>
                                      </p:to>
                                    </p:set>
                                    <p:animEffect transition="in" filter="fade">
                                      <p:cBhvr>
                                        <p:cTn id="50" dur="2000"/>
                                        <p:tgtEl>
                                          <p:spTgt spid="15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4"/>
                                        </p:tgtEl>
                                        <p:attrNameLst>
                                          <p:attrName>style.visibility</p:attrName>
                                        </p:attrNameLst>
                                      </p:cBhvr>
                                      <p:to>
                                        <p:strVal val="visible"/>
                                      </p:to>
                                    </p:set>
                                    <p:animEffect transition="in" filter="fade">
                                      <p:cBhvr>
                                        <p:cTn id="53" dur="2000"/>
                                        <p:tgtEl>
                                          <p:spTgt spid="15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5"/>
                                        </p:tgtEl>
                                        <p:attrNameLst>
                                          <p:attrName>style.visibility</p:attrName>
                                        </p:attrNameLst>
                                      </p:cBhvr>
                                      <p:to>
                                        <p:strVal val="visible"/>
                                      </p:to>
                                    </p:set>
                                    <p:animEffect transition="in" filter="fade">
                                      <p:cBhvr>
                                        <p:cTn id="56" dur="2000"/>
                                        <p:tgtEl>
                                          <p:spTgt spid="15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6"/>
                                        </p:tgtEl>
                                        <p:attrNameLst>
                                          <p:attrName>style.visibility</p:attrName>
                                        </p:attrNameLst>
                                      </p:cBhvr>
                                      <p:to>
                                        <p:strVal val="visible"/>
                                      </p:to>
                                    </p:set>
                                    <p:animEffect transition="in" filter="fade">
                                      <p:cBhvr>
                                        <p:cTn id="59" dur="2000"/>
                                        <p:tgtEl>
                                          <p:spTgt spid="15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57"/>
                                        </p:tgtEl>
                                        <p:attrNameLst>
                                          <p:attrName>style.visibility</p:attrName>
                                        </p:attrNameLst>
                                      </p:cBhvr>
                                      <p:to>
                                        <p:strVal val="visible"/>
                                      </p:to>
                                    </p:set>
                                    <p:animEffect transition="in" filter="fade">
                                      <p:cBhvr>
                                        <p:cTn id="62" dur="2000"/>
                                        <p:tgtEl>
                                          <p:spTgt spid="15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58"/>
                                        </p:tgtEl>
                                        <p:attrNameLst>
                                          <p:attrName>style.visibility</p:attrName>
                                        </p:attrNameLst>
                                      </p:cBhvr>
                                      <p:to>
                                        <p:strVal val="visible"/>
                                      </p:to>
                                    </p:set>
                                    <p:animEffect transition="in" filter="fade">
                                      <p:cBhvr>
                                        <p:cTn id="65" dur="2000"/>
                                        <p:tgtEl>
                                          <p:spTgt spid="15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64"/>
                                        </p:tgtEl>
                                        <p:attrNameLst>
                                          <p:attrName>style.visibility</p:attrName>
                                        </p:attrNameLst>
                                      </p:cBhvr>
                                      <p:to>
                                        <p:strVal val="visible"/>
                                      </p:to>
                                    </p:set>
                                    <p:animEffect transition="in" filter="fade">
                                      <p:cBhvr>
                                        <p:cTn id="68" dur="2000"/>
                                        <p:tgtEl>
                                          <p:spTgt spid="16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65"/>
                                        </p:tgtEl>
                                        <p:attrNameLst>
                                          <p:attrName>style.visibility</p:attrName>
                                        </p:attrNameLst>
                                      </p:cBhvr>
                                      <p:to>
                                        <p:strVal val="visible"/>
                                      </p:to>
                                    </p:set>
                                    <p:animEffect transition="in" filter="fade">
                                      <p:cBhvr>
                                        <p:cTn id="71" dur="2000"/>
                                        <p:tgtEl>
                                          <p:spTgt spid="16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66"/>
                                        </p:tgtEl>
                                        <p:attrNameLst>
                                          <p:attrName>style.visibility</p:attrName>
                                        </p:attrNameLst>
                                      </p:cBhvr>
                                      <p:to>
                                        <p:strVal val="visible"/>
                                      </p:to>
                                    </p:set>
                                    <p:animEffect transition="in" filter="fade">
                                      <p:cBhvr>
                                        <p:cTn id="74" dur="2000"/>
                                        <p:tgtEl>
                                          <p:spTgt spid="16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67"/>
                                        </p:tgtEl>
                                        <p:attrNameLst>
                                          <p:attrName>style.visibility</p:attrName>
                                        </p:attrNameLst>
                                      </p:cBhvr>
                                      <p:to>
                                        <p:strVal val="visible"/>
                                      </p:to>
                                    </p:set>
                                    <p:animEffect transition="in" filter="fade">
                                      <p:cBhvr>
                                        <p:cTn id="77" dur="2000"/>
                                        <p:tgtEl>
                                          <p:spTgt spid="16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68"/>
                                        </p:tgtEl>
                                        <p:attrNameLst>
                                          <p:attrName>style.visibility</p:attrName>
                                        </p:attrNameLst>
                                      </p:cBhvr>
                                      <p:to>
                                        <p:strVal val="visible"/>
                                      </p:to>
                                    </p:set>
                                    <p:animEffect transition="in" filter="fade">
                                      <p:cBhvr>
                                        <p:cTn id="80" dur="2000"/>
                                        <p:tgtEl>
                                          <p:spTgt spid="16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70"/>
                                        </p:tgtEl>
                                        <p:attrNameLst>
                                          <p:attrName>style.visibility</p:attrName>
                                        </p:attrNameLst>
                                      </p:cBhvr>
                                      <p:to>
                                        <p:strVal val="visible"/>
                                      </p:to>
                                    </p:set>
                                    <p:animEffect transition="in" filter="fade">
                                      <p:cBhvr>
                                        <p:cTn id="83" dur="2000"/>
                                        <p:tgtEl>
                                          <p:spTgt spid="17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71"/>
                                        </p:tgtEl>
                                        <p:attrNameLst>
                                          <p:attrName>style.visibility</p:attrName>
                                        </p:attrNameLst>
                                      </p:cBhvr>
                                      <p:to>
                                        <p:strVal val="visible"/>
                                      </p:to>
                                    </p:set>
                                    <p:animEffect transition="in" filter="fade">
                                      <p:cBhvr>
                                        <p:cTn id="86" dur="2000"/>
                                        <p:tgtEl>
                                          <p:spTgt spid="17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72"/>
                                        </p:tgtEl>
                                        <p:attrNameLst>
                                          <p:attrName>style.visibility</p:attrName>
                                        </p:attrNameLst>
                                      </p:cBhvr>
                                      <p:to>
                                        <p:strVal val="visible"/>
                                      </p:to>
                                    </p:set>
                                    <p:animEffect transition="in" filter="fade">
                                      <p:cBhvr>
                                        <p:cTn id="89" dur="2000"/>
                                        <p:tgtEl>
                                          <p:spTgt spid="17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73"/>
                                        </p:tgtEl>
                                        <p:attrNameLst>
                                          <p:attrName>style.visibility</p:attrName>
                                        </p:attrNameLst>
                                      </p:cBhvr>
                                      <p:to>
                                        <p:strVal val="visible"/>
                                      </p:to>
                                    </p:set>
                                    <p:animEffect transition="in" filter="fade">
                                      <p:cBhvr>
                                        <p:cTn id="92" dur="2000"/>
                                        <p:tgtEl>
                                          <p:spTgt spid="17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75"/>
                                        </p:tgtEl>
                                        <p:attrNameLst>
                                          <p:attrName>style.visibility</p:attrName>
                                        </p:attrNameLst>
                                      </p:cBhvr>
                                      <p:to>
                                        <p:strVal val="visible"/>
                                      </p:to>
                                    </p:set>
                                    <p:animEffect transition="in" filter="fade">
                                      <p:cBhvr>
                                        <p:cTn id="95" dur="2000"/>
                                        <p:tgtEl>
                                          <p:spTgt spid="17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76"/>
                                        </p:tgtEl>
                                        <p:attrNameLst>
                                          <p:attrName>style.visibility</p:attrName>
                                        </p:attrNameLst>
                                      </p:cBhvr>
                                      <p:to>
                                        <p:strVal val="visible"/>
                                      </p:to>
                                    </p:set>
                                    <p:animEffect transition="in" filter="fade">
                                      <p:cBhvr>
                                        <p:cTn id="98" dur="2000"/>
                                        <p:tgtEl>
                                          <p:spTgt spid="17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77"/>
                                        </p:tgtEl>
                                        <p:attrNameLst>
                                          <p:attrName>style.visibility</p:attrName>
                                        </p:attrNameLst>
                                      </p:cBhvr>
                                      <p:to>
                                        <p:strVal val="visible"/>
                                      </p:to>
                                    </p:set>
                                    <p:animEffect transition="in" filter="fade">
                                      <p:cBhvr>
                                        <p:cTn id="101" dur="2000"/>
                                        <p:tgtEl>
                                          <p:spTgt spid="17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78"/>
                                        </p:tgtEl>
                                        <p:attrNameLst>
                                          <p:attrName>style.visibility</p:attrName>
                                        </p:attrNameLst>
                                      </p:cBhvr>
                                      <p:to>
                                        <p:strVal val="visible"/>
                                      </p:to>
                                    </p:set>
                                    <p:animEffect transition="in" filter="fade">
                                      <p:cBhvr>
                                        <p:cTn id="104" dur="2000"/>
                                        <p:tgtEl>
                                          <p:spTgt spid="17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80"/>
                                        </p:tgtEl>
                                        <p:attrNameLst>
                                          <p:attrName>style.visibility</p:attrName>
                                        </p:attrNameLst>
                                      </p:cBhvr>
                                      <p:to>
                                        <p:strVal val="visible"/>
                                      </p:to>
                                    </p:set>
                                    <p:animEffect transition="in" filter="fade">
                                      <p:cBhvr>
                                        <p:cTn id="107" dur="2000"/>
                                        <p:tgtEl>
                                          <p:spTgt spid="18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81"/>
                                        </p:tgtEl>
                                        <p:attrNameLst>
                                          <p:attrName>style.visibility</p:attrName>
                                        </p:attrNameLst>
                                      </p:cBhvr>
                                      <p:to>
                                        <p:strVal val="visible"/>
                                      </p:to>
                                    </p:set>
                                    <p:animEffect transition="in" filter="fade">
                                      <p:cBhvr>
                                        <p:cTn id="110" dur="2000"/>
                                        <p:tgtEl>
                                          <p:spTgt spid="18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82"/>
                                        </p:tgtEl>
                                        <p:attrNameLst>
                                          <p:attrName>style.visibility</p:attrName>
                                        </p:attrNameLst>
                                      </p:cBhvr>
                                      <p:to>
                                        <p:strVal val="visible"/>
                                      </p:to>
                                    </p:set>
                                    <p:animEffect transition="in" filter="fade">
                                      <p:cBhvr>
                                        <p:cTn id="113" dur="2000"/>
                                        <p:tgtEl>
                                          <p:spTgt spid="18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83"/>
                                        </p:tgtEl>
                                        <p:attrNameLst>
                                          <p:attrName>style.visibility</p:attrName>
                                        </p:attrNameLst>
                                      </p:cBhvr>
                                      <p:to>
                                        <p:strVal val="visible"/>
                                      </p:to>
                                    </p:set>
                                    <p:animEffect transition="in" filter="fade">
                                      <p:cBhvr>
                                        <p:cTn id="116" dur="2000"/>
                                        <p:tgtEl>
                                          <p:spTgt spid="18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84"/>
                                        </p:tgtEl>
                                        <p:attrNameLst>
                                          <p:attrName>style.visibility</p:attrName>
                                        </p:attrNameLst>
                                      </p:cBhvr>
                                      <p:to>
                                        <p:strVal val="visible"/>
                                      </p:to>
                                    </p:set>
                                    <p:animEffect transition="in" filter="fade">
                                      <p:cBhvr>
                                        <p:cTn id="119" dur="2000"/>
                                        <p:tgtEl>
                                          <p:spTgt spid="18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85"/>
                                        </p:tgtEl>
                                        <p:attrNameLst>
                                          <p:attrName>style.visibility</p:attrName>
                                        </p:attrNameLst>
                                      </p:cBhvr>
                                      <p:to>
                                        <p:strVal val="visible"/>
                                      </p:to>
                                    </p:set>
                                    <p:animEffect transition="in" filter="fade">
                                      <p:cBhvr>
                                        <p:cTn id="122" dur="2000"/>
                                        <p:tgtEl>
                                          <p:spTgt spid="18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86"/>
                                        </p:tgtEl>
                                        <p:attrNameLst>
                                          <p:attrName>style.visibility</p:attrName>
                                        </p:attrNameLst>
                                      </p:cBhvr>
                                      <p:to>
                                        <p:strVal val="visible"/>
                                      </p:to>
                                    </p:set>
                                    <p:animEffect transition="in" filter="fade">
                                      <p:cBhvr>
                                        <p:cTn id="125" dur="2000"/>
                                        <p:tgtEl>
                                          <p:spTgt spid="18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87"/>
                                        </p:tgtEl>
                                        <p:attrNameLst>
                                          <p:attrName>style.visibility</p:attrName>
                                        </p:attrNameLst>
                                      </p:cBhvr>
                                      <p:to>
                                        <p:strVal val="visible"/>
                                      </p:to>
                                    </p:set>
                                    <p:animEffect transition="in" filter="fade">
                                      <p:cBhvr>
                                        <p:cTn id="128" dur="2000"/>
                                        <p:tgtEl>
                                          <p:spTgt spid="18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88"/>
                                        </p:tgtEl>
                                        <p:attrNameLst>
                                          <p:attrName>style.visibility</p:attrName>
                                        </p:attrNameLst>
                                      </p:cBhvr>
                                      <p:to>
                                        <p:strVal val="visible"/>
                                      </p:to>
                                    </p:set>
                                    <p:animEffect transition="in" filter="fade">
                                      <p:cBhvr>
                                        <p:cTn id="131" dur="2000"/>
                                        <p:tgtEl>
                                          <p:spTgt spid="18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89"/>
                                        </p:tgtEl>
                                        <p:attrNameLst>
                                          <p:attrName>style.visibility</p:attrName>
                                        </p:attrNameLst>
                                      </p:cBhvr>
                                      <p:to>
                                        <p:strVal val="visible"/>
                                      </p:to>
                                    </p:set>
                                    <p:animEffect transition="in" filter="fade">
                                      <p:cBhvr>
                                        <p:cTn id="134" dur="2000"/>
                                        <p:tgtEl>
                                          <p:spTgt spid="18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90"/>
                                        </p:tgtEl>
                                        <p:attrNameLst>
                                          <p:attrName>style.visibility</p:attrName>
                                        </p:attrNameLst>
                                      </p:cBhvr>
                                      <p:to>
                                        <p:strVal val="visible"/>
                                      </p:to>
                                    </p:set>
                                    <p:animEffect transition="in" filter="fade">
                                      <p:cBhvr>
                                        <p:cTn id="137" dur="2000"/>
                                        <p:tgtEl>
                                          <p:spTgt spid="19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91"/>
                                        </p:tgtEl>
                                        <p:attrNameLst>
                                          <p:attrName>style.visibility</p:attrName>
                                        </p:attrNameLst>
                                      </p:cBhvr>
                                      <p:to>
                                        <p:strVal val="visible"/>
                                      </p:to>
                                    </p:set>
                                    <p:animEffect transition="in" filter="fade">
                                      <p:cBhvr>
                                        <p:cTn id="140" dur="2000"/>
                                        <p:tgtEl>
                                          <p:spTgt spid="191"/>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92"/>
                                        </p:tgtEl>
                                        <p:attrNameLst>
                                          <p:attrName>style.visibility</p:attrName>
                                        </p:attrNameLst>
                                      </p:cBhvr>
                                      <p:to>
                                        <p:strVal val="visible"/>
                                      </p:to>
                                    </p:set>
                                    <p:animEffect transition="in" filter="fade">
                                      <p:cBhvr>
                                        <p:cTn id="143" dur="2000"/>
                                        <p:tgtEl>
                                          <p:spTgt spid="19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93"/>
                                        </p:tgtEl>
                                        <p:attrNameLst>
                                          <p:attrName>style.visibility</p:attrName>
                                        </p:attrNameLst>
                                      </p:cBhvr>
                                      <p:to>
                                        <p:strVal val="visible"/>
                                      </p:to>
                                    </p:set>
                                    <p:animEffect transition="in" filter="fade">
                                      <p:cBhvr>
                                        <p:cTn id="146" dur="2000"/>
                                        <p:tgtEl>
                                          <p:spTgt spid="19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94"/>
                                        </p:tgtEl>
                                        <p:attrNameLst>
                                          <p:attrName>style.visibility</p:attrName>
                                        </p:attrNameLst>
                                      </p:cBhvr>
                                      <p:to>
                                        <p:strVal val="visible"/>
                                      </p:to>
                                    </p:set>
                                    <p:animEffect transition="in" filter="fade">
                                      <p:cBhvr>
                                        <p:cTn id="149" dur="2000"/>
                                        <p:tgtEl>
                                          <p:spTgt spid="19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95"/>
                                        </p:tgtEl>
                                        <p:attrNameLst>
                                          <p:attrName>style.visibility</p:attrName>
                                        </p:attrNameLst>
                                      </p:cBhvr>
                                      <p:to>
                                        <p:strVal val="visible"/>
                                      </p:to>
                                    </p:set>
                                    <p:animEffect transition="in" filter="fade">
                                      <p:cBhvr>
                                        <p:cTn id="152" dur="2000"/>
                                        <p:tgtEl>
                                          <p:spTgt spid="19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96"/>
                                        </p:tgtEl>
                                        <p:attrNameLst>
                                          <p:attrName>style.visibility</p:attrName>
                                        </p:attrNameLst>
                                      </p:cBhvr>
                                      <p:to>
                                        <p:strVal val="visible"/>
                                      </p:to>
                                    </p:set>
                                    <p:animEffect transition="in" filter="fade">
                                      <p:cBhvr>
                                        <p:cTn id="155" dur="2000"/>
                                        <p:tgtEl>
                                          <p:spTgt spid="19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97"/>
                                        </p:tgtEl>
                                        <p:attrNameLst>
                                          <p:attrName>style.visibility</p:attrName>
                                        </p:attrNameLst>
                                      </p:cBhvr>
                                      <p:to>
                                        <p:strVal val="visible"/>
                                      </p:to>
                                    </p:set>
                                    <p:animEffect transition="in" filter="fade">
                                      <p:cBhvr>
                                        <p:cTn id="158" dur="2000"/>
                                        <p:tgtEl>
                                          <p:spTgt spid="19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98"/>
                                        </p:tgtEl>
                                        <p:attrNameLst>
                                          <p:attrName>style.visibility</p:attrName>
                                        </p:attrNameLst>
                                      </p:cBhvr>
                                      <p:to>
                                        <p:strVal val="visible"/>
                                      </p:to>
                                    </p:set>
                                    <p:animEffect transition="in" filter="fade">
                                      <p:cBhvr>
                                        <p:cTn id="161" dur="2000"/>
                                        <p:tgtEl>
                                          <p:spTgt spid="19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99"/>
                                        </p:tgtEl>
                                        <p:attrNameLst>
                                          <p:attrName>style.visibility</p:attrName>
                                        </p:attrNameLst>
                                      </p:cBhvr>
                                      <p:to>
                                        <p:strVal val="visible"/>
                                      </p:to>
                                    </p:set>
                                    <p:animEffect transition="in" filter="fade">
                                      <p:cBhvr>
                                        <p:cTn id="164" dur="2000"/>
                                        <p:tgtEl>
                                          <p:spTgt spid="19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Effect transition="in" filter="fade">
                                      <p:cBhvr>
                                        <p:cTn id="167" dur="2000"/>
                                        <p:tgtEl>
                                          <p:spTgt spid="20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16"/>
                                        </p:tgtEl>
                                        <p:attrNameLst>
                                          <p:attrName>style.visibility</p:attrName>
                                        </p:attrNameLst>
                                      </p:cBhvr>
                                      <p:to>
                                        <p:strVal val="visible"/>
                                      </p:to>
                                    </p:set>
                                    <p:animEffect transition="in" filter="fade">
                                      <p:cBhvr>
                                        <p:cTn id="170" dur="2000"/>
                                        <p:tgtEl>
                                          <p:spTgt spid="216"/>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17"/>
                                        </p:tgtEl>
                                        <p:attrNameLst>
                                          <p:attrName>style.visibility</p:attrName>
                                        </p:attrNameLst>
                                      </p:cBhvr>
                                      <p:to>
                                        <p:strVal val="visible"/>
                                      </p:to>
                                    </p:set>
                                    <p:animEffect transition="in" filter="fade">
                                      <p:cBhvr>
                                        <p:cTn id="173" dur="2000"/>
                                        <p:tgtEl>
                                          <p:spTgt spid="217"/>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218"/>
                                        </p:tgtEl>
                                        <p:attrNameLst>
                                          <p:attrName>style.visibility</p:attrName>
                                        </p:attrNameLst>
                                      </p:cBhvr>
                                      <p:to>
                                        <p:strVal val="visible"/>
                                      </p:to>
                                    </p:set>
                                    <p:animEffect transition="in" filter="fade">
                                      <p:cBhvr>
                                        <p:cTn id="176" dur="2000"/>
                                        <p:tgtEl>
                                          <p:spTgt spid="218"/>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19"/>
                                        </p:tgtEl>
                                        <p:attrNameLst>
                                          <p:attrName>style.visibility</p:attrName>
                                        </p:attrNameLst>
                                      </p:cBhvr>
                                      <p:to>
                                        <p:strVal val="visible"/>
                                      </p:to>
                                    </p:set>
                                    <p:animEffect transition="in" filter="fade">
                                      <p:cBhvr>
                                        <p:cTn id="179" dur="2000"/>
                                        <p:tgtEl>
                                          <p:spTgt spid="219"/>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66"/>
                                        </p:tgtEl>
                                        <p:attrNameLst>
                                          <p:attrName>style.visibility</p:attrName>
                                        </p:attrNameLst>
                                      </p:cBhvr>
                                      <p:to>
                                        <p:strVal val="visible"/>
                                      </p:to>
                                    </p:set>
                                    <p:animEffect transition="in" filter="fade">
                                      <p:cBhvr>
                                        <p:cTn id="182" dur="2000"/>
                                        <p:tgtEl>
                                          <p:spTgt spid="66"/>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67"/>
                                        </p:tgtEl>
                                        <p:attrNameLst>
                                          <p:attrName>style.visibility</p:attrName>
                                        </p:attrNameLst>
                                      </p:cBhvr>
                                      <p:to>
                                        <p:strVal val="visible"/>
                                      </p:to>
                                    </p:set>
                                    <p:animEffect transition="in" filter="fade">
                                      <p:cBhvr>
                                        <p:cTn id="185" dur="2000"/>
                                        <p:tgtEl>
                                          <p:spTgt spid="67"/>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68"/>
                                        </p:tgtEl>
                                        <p:attrNameLst>
                                          <p:attrName>style.visibility</p:attrName>
                                        </p:attrNameLst>
                                      </p:cBhvr>
                                      <p:to>
                                        <p:strVal val="visible"/>
                                      </p:to>
                                    </p:set>
                                    <p:animEffect transition="in" filter="fade">
                                      <p:cBhvr>
                                        <p:cTn id="188" dur="2000"/>
                                        <p:tgtEl>
                                          <p:spTgt spid="68"/>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69"/>
                                        </p:tgtEl>
                                        <p:attrNameLst>
                                          <p:attrName>style.visibility</p:attrName>
                                        </p:attrNameLst>
                                      </p:cBhvr>
                                      <p:to>
                                        <p:strVal val="visible"/>
                                      </p:to>
                                    </p:set>
                                    <p:animEffect transition="in" filter="fade">
                                      <p:cBhvr>
                                        <p:cTn id="191" dur="2000"/>
                                        <p:tgtEl>
                                          <p:spTgt spid="69"/>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70"/>
                                        </p:tgtEl>
                                        <p:attrNameLst>
                                          <p:attrName>style.visibility</p:attrName>
                                        </p:attrNameLst>
                                      </p:cBhvr>
                                      <p:to>
                                        <p:strVal val="visible"/>
                                      </p:to>
                                    </p:set>
                                    <p:animEffect transition="in" filter="fade">
                                      <p:cBhvr>
                                        <p:cTn id="194" dur="2000"/>
                                        <p:tgtEl>
                                          <p:spTgt spid="70"/>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71"/>
                                        </p:tgtEl>
                                        <p:attrNameLst>
                                          <p:attrName>style.visibility</p:attrName>
                                        </p:attrNameLst>
                                      </p:cBhvr>
                                      <p:to>
                                        <p:strVal val="visible"/>
                                      </p:to>
                                    </p:set>
                                    <p:animEffect transition="in" filter="fade">
                                      <p:cBhvr>
                                        <p:cTn id="197" dur="2000"/>
                                        <p:tgtEl>
                                          <p:spTgt spid="71"/>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72"/>
                                        </p:tgtEl>
                                        <p:attrNameLst>
                                          <p:attrName>style.visibility</p:attrName>
                                        </p:attrNameLst>
                                      </p:cBhvr>
                                      <p:to>
                                        <p:strVal val="visible"/>
                                      </p:to>
                                    </p:set>
                                    <p:animEffect transition="in" filter="fade">
                                      <p:cBhvr>
                                        <p:cTn id="200" dur="2000"/>
                                        <p:tgtEl>
                                          <p:spTgt spid="72"/>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73"/>
                                        </p:tgtEl>
                                        <p:attrNameLst>
                                          <p:attrName>style.visibility</p:attrName>
                                        </p:attrNameLst>
                                      </p:cBhvr>
                                      <p:to>
                                        <p:strVal val="visible"/>
                                      </p:to>
                                    </p:set>
                                    <p:animEffect transition="in" filter="fade">
                                      <p:cBhvr>
                                        <p:cTn id="203" dur="2000"/>
                                        <p:tgtEl>
                                          <p:spTgt spid="73"/>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74"/>
                                        </p:tgtEl>
                                        <p:attrNameLst>
                                          <p:attrName>style.visibility</p:attrName>
                                        </p:attrNameLst>
                                      </p:cBhvr>
                                      <p:to>
                                        <p:strVal val="visible"/>
                                      </p:to>
                                    </p:set>
                                    <p:animEffect transition="in" filter="fade">
                                      <p:cBhvr>
                                        <p:cTn id="206" dur="2000"/>
                                        <p:tgtEl>
                                          <p:spTgt spid="74"/>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80"/>
                                        </p:tgtEl>
                                        <p:attrNameLst>
                                          <p:attrName>style.visibility</p:attrName>
                                        </p:attrNameLst>
                                      </p:cBhvr>
                                      <p:to>
                                        <p:strVal val="visible"/>
                                      </p:to>
                                    </p:set>
                                    <p:animEffect transition="in" filter="fade">
                                      <p:cBhvr>
                                        <p:cTn id="209" dur="2000"/>
                                        <p:tgtEl>
                                          <p:spTgt spid="80"/>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81"/>
                                        </p:tgtEl>
                                        <p:attrNameLst>
                                          <p:attrName>style.visibility</p:attrName>
                                        </p:attrNameLst>
                                      </p:cBhvr>
                                      <p:to>
                                        <p:strVal val="visible"/>
                                      </p:to>
                                    </p:set>
                                    <p:animEffect transition="in" filter="fade">
                                      <p:cBhvr>
                                        <p:cTn id="212" dur="2000"/>
                                        <p:tgtEl>
                                          <p:spTgt spid="81"/>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83"/>
                                        </p:tgtEl>
                                        <p:attrNameLst>
                                          <p:attrName>style.visibility</p:attrName>
                                        </p:attrNameLst>
                                      </p:cBhvr>
                                      <p:to>
                                        <p:strVal val="visible"/>
                                      </p:to>
                                    </p:set>
                                    <p:animEffect transition="in" filter="fade">
                                      <p:cBhvr>
                                        <p:cTn id="215" dur="2000"/>
                                        <p:tgtEl>
                                          <p:spTgt spid="83"/>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85"/>
                                        </p:tgtEl>
                                        <p:attrNameLst>
                                          <p:attrName>style.visibility</p:attrName>
                                        </p:attrNameLst>
                                      </p:cBhvr>
                                      <p:to>
                                        <p:strVal val="visible"/>
                                      </p:to>
                                    </p:set>
                                    <p:animEffect transition="in" filter="fade">
                                      <p:cBhvr>
                                        <p:cTn id="218" dur="2000"/>
                                        <p:tgtEl>
                                          <p:spTgt spid="85"/>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86"/>
                                        </p:tgtEl>
                                        <p:attrNameLst>
                                          <p:attrName>style.visibility</p:attrName>
                                        </p:attrNameLst>
                                      </p:cBhvr>
                                      <p:to>
                                        <p:strVal val="visible"/>
                                      </p:to>
                                    </p:set>
                                    <p:animEffect transition="in" filter="fade">
                                      <p:cBhvr>
                                        <p:cTn id="221" dur="2000"/>
                                        <p:tgtEl>
                                          <p:spTgt spid="86"/>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87"/>
                                        </p:tgtEl>
                                        <p:attrNameLst>
                                          <p:attrName>style.visibility</p:attrName>
                                        </p:attrNameLst>
                                      </p:cBhvr>
                                      <p:to>
                                        <p:strVal val="visible"/>
                                      </p:to>
                                    </p:set>
                                    <p:animEffect transition="in" filter="fade">
                                      <p:cBhvr>
                                        <p:cTn id="224" dur="2000"/>
                                        <p:tgtEl>
                                          <p:spTgt spid="87"/>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88"/>
                                        </p:tgtEl>
                                        <p:attrNameLst>
                                          <p:attrName>style.visibility</p:attrName>
                                        </p:attrNameLst>
                                      </p:cBhvr>
                                      <p:to>
                                        <p:strVal val="visible"/>
                                      </p:to>
                                    </p:set>
                                    <p:animEffect transition="in" filter="fade">
                                      <p:cBhvr>
                                        <p:cTn id="227" dur="2000"/>
                                        <p:tgtEl>
                                          <p:spTgt spid="88"/>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89"/>
                                        </p:tgtEl>
                                        <p:attrNameLst>
                                          <p:attrName>style.visibility</p:attrName>
                                        </p:attrNameLst>
                                      </p:cBhvr>
                                      <p:to>
                                        <p:strVal val="visible"/>
                                      </p:to>
                                    </p:set>
                                    <p:animEffect transition="in" filter="fade">
                                      <p:cBhvr>
                                        <p:cTn id="230" dur="2000"/>
                                        <p:tgtEl>
                                          <p:spTgt spid="89"/>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90"/>
                                        </p:tgtEl>
                                        <p:attrNameLst>
                                          <p:attrName>style.visibility</p:attrName>
                                        </p:attrNameLst>
                                      </p:cBhvr>
                                      <p:to>
                                        <p:strVal val="visible"/>
                                      </p:to>
                                    </p:set>
                                    <p:animEffect transition="in" filter="fade">
                                      <p:cBhvr>
                                        <p:cTn id="233" dur="2000"/>
                                        <p:tgtEl>
                                          <p:spTgt spid="90"/>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91"/>
                                        </p:tgtEl>
                                        <p:attrNameLst>
                                          <p:attrName>style.visibility</p:attrName>
                                        </p:attrNameLst>
                                      </p:cBhvr>
                                      <p:to>
                                        <p:strVal val="visible"/>
                                      </p:to>
                                    </p:set>
                                    <p:animEffect transition="in" filter="fade">
                                      <p:cBhvr>
                                        <p:cTn id="236" dur="2000"/>
                                        <p:tgtEl>
                                          <p:spTgt spid="91"/>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95"/>
                                        </p:tgtEl>
                                        <p:attrNameLst>
                                          <p:attrName>style.visibility</p:attrName>
                                        </p:attrNameLst>
                                      </p:cBhvr>
                                      <p:to>
                                        <p:strVal val="visible"/>
                                      </p:to>
                                    </p:set>
                                    <p:animEffect transition="in" filter="fade">
                                      <p:cBhvr>
                                        <p:cTn id="239"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p:bldP spid="164" grpId="0"/>
      <p:bldP spid="165" grpId="0"/>
      <p:bldP spid="166" grpId="0"/>
      <p:bldP spid="167" grpId="0"/>
      <p:bldP spid="168" grpId="0"/>
      <p:bldP spid="170" grpId="0" animBg="1"/>
      <p:bldP spid="171" grpId="0" animBg="1"/>
      <p:bldP spid="172" grpId="0" animBg="1"/>
      <p:bldP spid="173" grpId="0" animBg="1"/>
      <p:bldP spid="175" grpId="0"/>
      <p:bldP spid="176" grpId="0"/>
      <p:bldP spid="177" grpId="0"/>
      <p:bldP spid="178" grpId="0"/>
      <p:bldP spid="180" grpId="0" animBg="1"/>
      <p:bldP spid="181" grpId="0" animBg="1"/>
      <p:bldP spid="182" grpId="0" animBg="1"/>
      <p:bldP spid="183" grpId="0" animBg="1"/>
      <p:bldP spid="184" grpId="0" animBg="1"/>
      <p:bldP spid="185" grpId="0" animBg="1"/>
      <p:bldP spid="186" grpId="0"/>
      <p:bldP spid="187" grpId="0"/>
      <p:bldP spid="188" grpId="0"/>
      <p:bldP spid="189" grpId="0"/>
      <p:bldP spid="190" grpId="0"/>
      <p:bldP spid="191" grpId="0"/>
      <p:bldP spid="192" grpId="0" animBg="1"/>
      <p:bldP spid="193" grpId="0" animBg="1"/>
      <p:bldP spid="194" grpId="0" animBg="1"/>
      <p:bldP spid="195" grpId="0" animBg="1"/>
      <p:bldP spid="196" grpId="0" animBg="1"/>
      <p:bldP spid="197" grpId="0" animBg="1"/>
      <p:bldP spid="198" grpId="0"/>
      <p:bldP spid="199" grpId="0"/>
      <p:bldP spid="200" grpId="0"/>
      <p:bldP spid="216" grpId="0"/>
      <p:bldP spid="217" grpId="0"/>
      <p:bldP spid="218" grpId="0"/>
      <p:bldP spid="219" grpId="0"/>
      <p:bldP spid="66" grpId="0"/>
      <p:bldP spid="67" grpId="0" animBg="1"/>
      <p:bldP spid="68" grpId="0"/>
      <p:bldP spid="69" grpId="0" animBg="1"/>
      <p:bldP spid="70" grpId="0" animBg="1"/>
      <p:bldP spid="71" grpId="0" animBg="1"/>
      <p:bldP spid="72" grpId="0" animBg="1"/>
      <p:bldP spid="73" grpId="0" animBg="1"/>
      <p:bldP spid="74" grpId="0" animBg="1"/>
      <p:bldP spid="80" grpId="0" animBg="1"/>
      <p:bldP spid="81" grpId="0" animBg="1"/>
      <p:bldP spid="83" grpId="0" animBg="1"/>
      <p:bldP spid="85" grpId="0" animBg="1"/>
      <p:bldP spid="86" grpId="0" animBg="1"/>
      <p:bldP spid="87" grpId="0"/>
      <p:bldP spid="88" grpId="0"/>
      <p:bldP spid="89" grpId="0"/>
      <p:bldP spid="90" grpId="0"/>
      <p:bldP spid="91" grpId="0"/>
      <p:bldP spid="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7346315"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了解国考职位表包含哪些内容</a:t>
            </a:r>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—A</a:t>
            </a: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0" name="Freeform 60"/>
          <p:cNvSpPr>
            <a:spLocks/>
          </p:cNvSpPr>
          <p:nvPr/>
        </p:nvSpPr>
        <p:spPr bwMode="auto">
          <a:xfrm>
            <a:off x="337820" y="1022985"/>
            <a:ext cx="554990" cy="596265"/>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pic>
        <p:nvPicPr>
          <p:cNvPr id="84" name="图片 83" descr="H`KW~_YW[`60$O)5CZ2_%O5.png"/>
          <p:cNvPicPr>
            <a:picLocks noChangeAspect="1"/>
          </p:cNvPicPr>
          <p:nvPr/>
        </p:nvPicPr>
        <p:blipFill>
          <a:blip r:embed="rId3" cstate="print"/>
          <a:stretch>
            <a:fillRect/>
          </a:stretch>
        </p:blipFill>
        <p:spPr>
          <a:xfrm>
            <a:off x="2297307" y="1022985"/>
            <a:ext cx="7257143" cy="5428572"/>
          </a:xfrm>
          <a:prstGeom prst="rect">
            <a:avLst/>
          </a:prstGeom>
        </p:spPr>
      </p:pic>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7346315"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了解国考职位表包含哪些内容</a:t>
            </a:r>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—B</a:t>
            </a: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0" name="Freeform 60"/>
          <p:cNvSpPr>
            <a:spLocks/>
          </p:cNvSpPr>
          <p:nvPr/>
        </p:nvSpPr>
        <p:spPr bwMode="auto">
          <a:xfrm>
            <a:off x="337820" y="1022985"/>
            <a:ext cx="554990" cy="596265"/>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pic>
        <p:nvPicPr>
          <p:cNvPr id="10" name="图片 9" descr="2.png"/>
          <p:cNvPicPr>
            <a:picLocks noChangeAspect="1"/>
          </p:cNvPicPr>
          <p:nvPr/>
        </p:nvPicPr>
        <p:blipFill>
          <a:blip r:embed="rId3" cstate="print"/>
          <a:stretch>
            <a:fillRect/>
          </a:stretch>
        </p:blipFill>
        <p:spPr>
          <a:xfrm>
            <a:off x="1514664" y="1022985"/>
            <a:ext cx="8333334" cy="5342858"/>
          </a:xfrm>
          <a:prstGeom prst="rect">
            <a:avLst/>
          </a:prstGeom>
        </p:spPr>
      </p:pic>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7346315"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了解国考职位表包含哪些内容</a:t>
            </a:r>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—C</a:t>
            </a: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20" name="Freeform 60"/>
          <p:cNvSpPr>
            <a:spLocks/>
          </p:cNvSpPr>
          <p:nvPr/>
        </p:nvSpPr>
        <p:spPr bwMode="auto">
          <a:xfrm>
            <a:off x="337820" y="1022985"/>
            <a:ext cx="554990" cy="596265"/>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pic>
        <p:nvPicPr>
          <p:cNvPr id="12" name="图片 11" descr="3.png"/>
          <p:cNvPicPr>
            <a:picLocks noChangeAspect="1"/>
          </p:cNvPicPr>
          <p:nvPr/>
        </p:nvPicPr>
        <p:blipFill>
          <a:blip r:embed="rId3" cstate="print"/>
          <a:stretch>
            <a:fillRect/>
          </a:stretch>
        </p:blipFill>
        <p:spPr>
          <a:xfrm>
            <a:off x="1801755" y="1022985"/>
            <a:ext cx="6780953" cy="5171429"/>
          </a:xfrm>
          <a:prstGeom prst="rect">
            <a:avLst/>
          </a:prstGeom>
        </p:spPr>
      </p:pic>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pic>
        <p:nvPicPr>
          <p:cNvPr id="10" name="图片 9" descr="4.png"/>
          <p:cNvPicPr>
            <a:picLocks noChangeAspect="1"/>
          </p:cNvPicPr>
          <p:nvPr/>
        </p:nvPicPr>
        <p:blipFill>
          <a:blip r:embed="rId3" cstate="print"/>
          <a:stretch>
            <a:fillRect/>
          </a:stretch>
        </p:blipFill>
        <p:spPr>
          <a:xfrm>
            <a:off x="213359" y="1022985"/>
            <a:ext cx="8193405" cy="5133266"/>
          </a:xfrm>
          <a:prstGeom prst="rect">
            <a:avLst/>
          </a:prstGeom>
        </p:spPr>
      </p:pic>
      <p:sp>
        <p:nvSpPr>
          <p:cNvPr id="12" name="矩形 11"/>
          <p:cNvSpPr>
            <a:spLocks noChangeArrowheads="1"/>
          </p:cNvSpPr>
          <p:nvPr/>
        </p:nvSpPr>
        <p:spPr bwMode="auto">
          <a:xfrm>
            <a:off x="615950" y="132715"/>
            <a:ext cx="7346315"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了解国考职位表包含哪些内容</a:t>
            </a:r>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—D</a:t>
            </a:r>
          </a:p>
        </p:txBody>
      </p:sp>
      <p:sp>
        <p:nvSpPr>
          <p:cNvPr id="13" name="矩形 12"/>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4" name="组合 13"/>
          <p:cNvGrpSpPr/>
          <p:nvPr/>
        </p:nvGrpSpPr>
        <p:grpSpPr>
          <a:xfrm>
            <a:off x="8721104" y="1189660"/>
            <a:ext cx="3117850" cy="596265"/>
            <a:chOff x="252730" y="959485"/>
            <a:chExt cx="3117850" cy="596265"/>
          </a:xfrm>
        </p:grpSpPr>
        <p:sp>
          <p:nvSpPr>
            <p:cNvPr id="15" name="Freeform 60"/>
            <p:cNvSpPr>
              <a:spLocks/>
            </p:cNvSpPr>
            <p:nvPr/>
          </p:nvSpPr>
          <p:spPr bwMode="auto">
            <a:xfrm>
              <a:off x="252730" y="959485"/>
              <a:ext cx="554990" cy="596265"/>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16" name="圆角矩形 15"/>
            <p:cNvSpPr/>
            <p:nvPr/>
          </p:nvSpPr>
          <p:spPr>
            <a:xfrm>
              <a:off x="920115" y="1118235"/>
              <a:ext cx="2449830" cy="436880"/>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smtClean="0">
                  <a:latin typeface="+mn-ea"/>
                  <a:cs typeface="Arial Unicode MS" panose="020B0604020202020204" pitchFamily="34" charset="-122"/>
                </a:rPr>
                <a:t>不可忽视的职位表备注</a:t>
              </a:r>
              <a:endParaRPr lang="zh-CN" altLang="en-US" b="1" dirty="0">
                <a:latin typeface="+mn-ea"/>
                <a:cs typeface="Arial Unicode MS" panose="020B0604020202020204" pitchFamily="34" charset="-122"/>
              </a:endParaRPr>
            </a:p>
          </p:txBody>
        </p:sp>
        <p:sp>
          <p:nvSpPr>
            <p:cNvPr id="17" name="等腰三角形 16"/>
            <p:cNvSpPr/>
            <p:nvPr/>
          </p:nvSpPr>
          <p:spPr>
            <a:xfrm rot="16200000">
              <a:off x="845820" y="1186180"/>
              <a:ext cx="74930" cy="151130"/>
            </a:xfrm>
            <a:prstGeom prst="triangle">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mn-ea"/>
                <a:cs typeface="Arial Unicode MS" panose="020B0604020202020204" pitchFamily="34" charset="-122"/>
              </a:endParaRPr>
            </a:p>
          </p:txBody>
        </p:sp>
      </p:grpSp>
      <p:grpSp>
        <p:nvGrpSpPr>
          <p:cNvPr id="18" name="组合 17"/>
          <p:cNvGrpSpPr/>
          <p:nvPr/>
        </p:nvGrpSpPr>
        <p:grpSpPr>
          <a:xfrm>
            <a:off x="9314511" y="1902020"/>
            <a:ext cx="2523808" cy="1179830"/>
            <a:chOff x="2781935" y="1663700"/>
            <a:chExt cx="2521585" cy="1179830"/>
          </a:xfrm>
        </p:grpSpPr>
        <p:sp>
          <p:nvSpPr>
            <p:cNvPr id="19" name="Rectangle 19"/>
            <p:cNvSpPr/>
            <p:nvPr/>
          </p:nvSpPr>
          <p:spPr>
            <a:xfrm rot="5400000">
              <a:off x="3169920" y="1277621"/>
              <a:ext cx="1005840" cy="1781810"/>
            </a:xfrm>
            <a:prstGeom prst="rect">
              <a:avLst/>
            </a:prstGeom>
            <a:solidFill>
              <a:schemeClr val="accent1"/>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a:solidFill>
                  <a:srgbClr val="FFFFFF"/>
                </a:solidFill>
              </a:endParaRPr>
            </a:p>
          </p:txBody>
        </p:sp>
        <p:sp>
          <p:nvSpPr>
            <p:cNvPr id="20" name="Rectangle 12"/>
            <p:cNvSpPr/>
            <p:nvPr/>
          </p:nvSpPr>
          <p:spPr>
            <a:xfrm rot="5400000">
              <a:off x="4342765" y="1882775"/>
              <a:ext cx="1179830" cy="741680"/>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 fmla="*/ 729673 w 1745673"/>
                <a:gd name="connsiteY0" fmla="*/ 0 h 777641"/>
                <a:gd name="connsiteX1" fmla="*/ 1745673 w 1745673"/>
                <a:gd name="connsiteY1" fmla="*/ 0 h 777641"/>
                <a:gd name="connsiteX2" fmla="*/ 1745673 w 1745673"/>
                <a:gd name="connsiteY2" fmla="*/ 768404 h 777641"/>
                <a:gd name="connsiteX3" fmla="*/ 0 w 1745673"/>
                <a:gd name="connsiteY3" fmla="*/ 777641 h 777641"/>
                <a:gd name="connsiteX4" fmla="*/ 729673 w 1745673"/>
                <a:gd name="connsiteY4" fmla="*/ 0 h 777641"/>
                <a:gd name="connsiteX0" fmla="*/ 729673 w 1745673"/>
                <a:gd name="connsiteY0" fmla="*/ 0 h 777641"/>
                <a:gd name="connsiteX1" fmla="*/ 1745673 w 1745673"/>
                <a:gd name="connsiteY1" fmla="*/ 0 h 777641"/>
                <a:gd name="connsiteX2" fmla="*/ 1317048 w 1745673"/>
                <a:gd name="connsiteY2" fmla="*/ 770785 h 777641"/>
                <a:gd name="connsiteX3" fmla="*/ 0 w 1745673"/>
                <a:gd name="connsiteY3" fmla="*/ 777641 h 777641"/>
                <a:gd name="connsiteX4" fmla="*/ 729673 w 1745673"/>
                <a:gd name="connsiteY4" fmla="*/ 0 h 777641"/>
                <a:gd name="connsiteX0" fmla="*/ 720148 w 1736148"/>
                <a:gd name="connsiteY0" fmla="*/ 0 h 770785"/>
                <a:gd name="connsiteX1" fmla="*/ 1736148 w 1736148"/>
                <a:gd name="connsiteY1" fmla="*/ 0 h 770785"/>
                <a:gd name="connsiteX2" fmla="*/ 1307523 w 1736148"/>
                <a:gd name="connsiteY2" fmla="*/ 770785 h 770785"/>
                <a:gd name="connsiteX3" fmla="*/ 0 w 1736148"/>
                <a:gd name="connsiteY3" fmla="*/ 770497 h 770785"/>
                <a:gd name="connsiteX4" fmla="*/ 720148 w 1736148"/>
                <a:gd name="connsiteY4" fmla="*/ 0 h 770785"/>
                <a:gd name="connsiteX0" fmla="*/ 720148 w 1736148"/>
                <a:gd name="connsiteY0" fmla="*/ 0 h 770785"/>
                <a:gd name="connsiteX1" fmla="*/ 1736148 w 1736148"/>
                <a:gd name="connsiteY1" fmla="*/ 0 h 770785"/>
                <a:gd name="connsiteX2" fmla="*/ 1369545 w 1736148"/>
                <a:gd name="connsiteY2" fmla="*/ 770785 h 770785"/>
                <a:gd name="connsiteX3" fmla="*/ 0 w 1736148"/>
                <a:gd name="connsiteY3" fmla="*/ 770497 h 770785"/>
                <a:gd name="connsiteX4" fmla="*/ 720148 w 1736148"/>
                <a:gd name="connsiteY4" fmla="*/ 0 h 770785"/>
                <a:gd name="connsiteX0" fmla="*/ 446799 w 1736148"/>
                <a:gd name="connsiteY0" fmla="*/ 0 h 773231"/>
                <a:gd name="connsiteX1" fmla="*/ 1736148 w 1736148"/>
                <a:gd name="connsiteY1" fmla="*/ 2446 h 773231"/>
                <a:gd name="connsiteX2" fmla="*/ 1369545 w 1736148"/>
                <a:gd name="connsiteY2" fmla="*/ 773231 h 773231"/>
                <a:gd name="connsiteX3" fmla="*/ 0 w 1736148"/>
                <a:gd name="connsiteY3" fmla="*/ 772943 h 773231"/>
                <a:gd name="connsiteX4" fmla="*/ 446799 w 1736148"/>
                <a:gd name="connsiteY4" fmla="*/ 0 h 773231"/>
                <a:gd name="connsiteX0" fmla="*/ 446799 w 1605827"/>
                <a:gd name="connsiteY0" fmla="*/ 0 h 773231"/>
                <a:gd name="connsiteX1" fmla="*/ 1605827 w 1605827"/>
                <a:gd name="connsiteY1" fmla="*/ 2446 h 773231"/>
                <a:gd name="connsiteX2" fmla="*/ 1369545 w 1605827"/>
                <a:gd name="connsiteY2" fmla="*/ 773231 h 773231"/>
                <a:gd name="connsiteX3" fmla="*/ 0 w 1605827"/>
                <a:gd name="connsiteY3" fmla="*/ 772943 h 773231"/>
                <a:gd name="connsiteX4" fmla="*/ 446799 w 1605827"/>
                <a:gd name="connsiteY4" fmla="*/ 0 h 77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827" h="773231">
                  <a:moveTo>
                    <a:pt x="446799" y="0"/>
                  </a:moveTo>
                  <a:lnTo>
                    <a:pt x="1605827" y="2446"/>
                  </a:lnTo>
                  <a:lnTo>
                    <a:pt x="1369545" y="773231"/>
                  </a:lnTo>
                  <a:lnTo>
                    <a:pt x="0" y="772943"/>
                  </a:lnTo>
                  <a:lnTo>
                    <a:pt x="446799" y="0"/>
                  </a:lnTo>
                  <a:close/>
                </a:path>
              </a:pathLst>
            </a:custGeom>
            <a:solidFill>
              <a:schemeClr val="accent1">
                <a:lumMod val="50000"/>
                <a:alpha val="90000"/>
              </a:schemeClr>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a:solidFill>
                  <a:srgbClr val="FFFFFF"/>
                </a:solidFill>
              </a:endParaRPr>
            </a:p>
          </p:txBody>
        </p:sp>
      </p:grpSp>
      <p:grpSp>
        <p:nvGrpSpPr>
          <p:cNvPr id="21" name="组合 20"/>
          <p:cNvGrpSpPr/>
          <p:nvPr/>
        </p:nvGrpSpPr>
        <p:grpSpPr>
          <a:xfrm>
            <a:off x="9314511" y="2904050"/>
            <a:ext cx="2519045" cy="1019810"/>
            <a:chOff x="2781935" y="2665730"/>
            <a:chExt cx="2519045" cy="1019810"/>
          </a:xfrm>
        </p:grpSpPr>
        <p:sp>
          <p:nvSpPr>
            <p:cNvPr id="22" name="Rectangle 25"/>
            <p:cNvSpPr/>
            <p:nvPr/>
          </p:nvSpPr>
          <p:spPr>
            <a:xfrm rot="5400000">
              <a:off x="3166110" y="2287270"/>
              <a:ext cx="1013460" cy="1781810"/>
            </a:xfrm>
            <a:prstGeom prst="rect">
              <a:avLst/>
            </a:prstGeom>
            <a:solidFill>
              <a:schemeClr val="accent2"/>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a:solidFill>
                  <a:srgbClr val="FFFFFF"/>
                </a:solidFill>
              </a:endParaRPr>
            </a:p>
          </p:txBody>
        </p:sp>
        <p:sp>
          <p:nvSpPr>
            <p:cNvPr id="23" name="Rectangle 12"/>
            <p:cNvSpPr/>
            <p:nvPr/>
          </p:nvSpPr>
          <p:spPr>
            <a:xfrm rot="5400000">
              <a:off x="4421505" y="2806065"/>
              <a:ext cx="1019810" cy="739140"/>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 fmla="*/ 729673 w 1745673"/>
                <a:gd name="connsiteY0" fmla="*/ 0 h 777641"/>
                <a:gd name="connsiteX1" fmla="*/ 1745673 w 1745673"/>
                <a:gd name="connsiteY1" fmla="*/ 0 h 777641"/>
                <a:gd name="connsiteX2" fmla="*/ 1745673 w 1745673"/>
                <a:gd name="connsiteY2" fmla="*/ 768404 h 777641"/>
                <a:gd name="connsiteX3" fmla="*/ 0 w 1745673"/>
                <a:gd name="connsiteY3" fmla="*/ 777641 h 777641"/>
                <a:gd name="connsiteX4" fmla="*/ 729673 w 1745673"/>
                <a:gd name="connsiteY4" fmla="*/ 0 h 777641"/>
                <a:gd name="connsiteX0" fmla="*/ 729673 w 1745673"/>
                <a:gd name="connsiteY0" fmla="*/ 0 h 777641"/>
                <a:gd name="connsiteX1" fmla="*/ 1745673 w 1745673"/>
                <a:gd name="connsiteY1" fmla="*/ 0 h 777641"/>
                <a:gd name="connsiteX2" fmla="*/ 1317048 w 1745673"/>
                <a:gd name="connsiteY2" fmla="*/ 770785 h 777641"/>
                <a:gd name="connsiteX3" fmla="*/ 0 w 1745673"/>
                <a:gd name="connsiteY3" fmla="*/ 777641 h 777641"/>
                <a:gd name="connsiteX4" fmla="*/ 729673 w 1745673"/>
                <a:gd name="connsiteY4" fmla="*/ 0 h 777641"/>
                <a:gd name="connsiteX0" fmla="*/ 720148 w 1736148"/>
                <a:gd name="connsiteY0" fmla="*/ 0 h 770785"/>
                <a:gd name="connsiteX1" fmla="*/ 1736148 w 1736148"/>
                <a:gd name="connsiteY1" fmla="*/ 0 h 770785"/>
                <a:gd name="connsiteX2" fmla="*/ 1307523 w 1736148"/>
                <a:gd name="connsiteY2" fmla="*/ 770785 h 770785"/>
                <a:gd name="connsiteX3" fmla="*/ 0 w 1736148"/>
                <a:gd name="connsiteY3" fmla="*/ 770497 h 770785"/>
                <a:gd name="connsiteX4" fmla="*/ 720148 w 1736148"/>
                <a:gd name="connsiteY4" fmla="*/ 0 h 770785"/>
                <a:gd name="connsiteX0" fmla="*/ 720148 w 1736148"/>
                <a:gd name="connsiteY0" fmla="*/ 0 h 770497"/>
                <a:gd name="connsiteX1" fmla="*/ 1736148 w 1736148"/>
                <a:gd name="connsiteY1" fmla="*/ 0 h 770497"/>
                <a:gd name="connsiteX2" fmla="*/ 1590892 w 1736148"/>
                <a:gd name="connsiteY2" fmla="*/ 768404 h 770497"/>
                <a:gd name="connsiteX3" fmla="*/ 0 w 1736148"/>
                <a:gd name="connsiteY3" fmla="*/ 770497 h 770497"/>
                <a:gd name="connsiteX4" fmla="*/ 720148 w 1736148"/>
                <a:gd name="connsiteY4" fmla="*/ 0 h 770497"/>
                <a:gd name="connsiteX0" fmla="*/ 429636 w 1445636"/>
                <a:gd name="connsiteY0" fmla="*/ 0 h 768404"/>
                <a:gd name="connsiteX1" fmla="*/ 1445636 w 1445636"/>
                <a:gd name="connsiteY1" fmla="*/ 0 h 768404"/>
                <a:gd name="connsiteX2" fmla="*/ 1300380 w 1445636"/>
                <a:gd name="connsiteY2" fmla="*/ 768404 h 768404"/>
                <a:gd name="connsiteX3" fmla="*/ 0 w 1445636"/>
                <a:gd name="connsiteY3" fmla="*/ 768116 h 768404"/>
                <a:gd name="connsiteX4" fmla="*/ 429636 w 1445636"/>
                <a:gd name="connsiteY4" fmla="*/ 0 h 768404"/>
                <a:gd name="connsiteX0" fmla="*/ 433913 w 1449913"/>
                <a:gd name="connsiteY0" fmla="*/ 0 h 771964"/>
                <a:gd name="connsiteX1" fmla="*/ 1449913 w 1449913"/>
                <a:gd name="connsiteY1" fmla="*/ 0 h 771964"/>
                <a:gd name="connsiteX2" fmla="*/ 1304657 w 1449913"/>
                <a:gd name="connsiteY2" fmla="*/ 768404 h 771964"/>
                <a:gd name="connsiteX3" fmla="*/ 0 w 1449913"/>
                <a:gd name="connsiteY3" fmla="*/ 771964 h 771964"/>
                <a:gd name="connsiteX4" fmla="*/ 433913 w 1449913"/>
                <a:gd name="connsiteY4" fmla="*/ 0 h 771964"/>
                <a:gd name="connsiteX0" fmla="*/ 433913 w 1449913"/>
                <a:gd name="connsiteY0" fmla="*/ 0 h 774176"/>
                <a:gd name="connsiteX1" fmla="*/ 1449913 w 1449913"/>
                <a:gd name="connsiteY1" fmla="*/ 0 h 774176"/>
                <a:gd name="connsiteX2" fmla="*/ 1306795 w 1449913"/>
                <a:gd name="connsiteY2" fmla="*/ 774176 h 774176"/>
                <a:gd name="connsiteX3" fmla="*/ 0 w 1449913"/>
                <a:gd name="connsiteY3" fmla="*/ 771964 h 774176"/>
                <a:gd name="connsiteX4" fmla="*/ 433913 w 1449913"/>
                <a:gd name="connsiteY4" fmla="*/ 0 h 774176"/>
                <a:gd name="connsiteX0" fmla="*/ 429635 w 1445635"/>
                <a:gd name="connsiteY0" fmla="*/ 0 h 777737"/>
                <a:gd name="connsiteX1" fmla="*/ 1445635 w 1445635"/>
                <a:gd name="connsiteY1" fmla="*/ 0 h 777737"/>
                <a:gd name="connsiteX2" fmla="*/ 1302517 w 1445635"/>
                <a:gd name="connsiteY2" fmla="*/ 774176 h 777737"/>
                <a:gd name="connsiteX3" fmla="*/ 0 w 1445635"/>
                <a:gd name="connsiteY3" fmla="*/ 777737 h 777737"/>
                <a:gd name="connsiteX4" fmla="*/ 429635 w 1445635"/>
                <a:gd name="connsiteY4" fmla="*/ 0 h 777737"/>
                <a:gd name="connsiteX0" fmla="*/ 431773 w 1447773"/>
                <a:gd name="connsiteY0" fmla="*/ 0 h 774176"/>
                <a:gd name="connsiteX1" fmla="*/ 1447773 w 1447773"/>
                <a:gd name="connsiteY1" fmla="*/ 0 h 774176"/>
                <a:gd name="connsiteX2" fmla="*/ 1304655 w 1447773"/>
                <a:gd name="connsiteY2" fmla="*/ 774176 h 774176"/>
                <a:gd name="connsiteX3" fmla="*/ 0 w 1447773"/>
                <a:gd name="connsiteY3" fmla="*/ 773889 h 774176"/>
                <a:gd name="connsiteX4" fmla="*/ 431773 w 1447773"/>
                <a:gd name="connsiteY4" fmla="*/ 0 h 774176"/>
                <a:gd name="connsiteX0" fmla="*/ 429634 w 1447773"/>
                <a:gd name="connsiteY0" fmla="*/ 0 h 774176"/>
                <a:gd name="connsiteX1" fmla="*/ 1447773 w 1447773"/>
                <a:gd name="connsiteY1" fmla="*/ 0 h 774176"/>
                <a:gd name="connsiteX2" fmla="*/ 1304655 w 1447773"/>
                <a:gd name="connsiteY2" fmla="*/ 774176 h 774176"/>
                <a:gd name="connsiteX3" fmla="*/ 0 w 1447773"/>
                <a:gd name="connsiteY3" fmla="*/ 773889 h 774176"/>
                <a:gd name="connsiteX4" fmla="*/ 429634 w 1447773"/>
                <a:gd name="connsiteY4" fmla="*/ 0 h 774176"/>
                <a:gd name="connsiteX0" fmla="*/ 436049 w 1454188"/>
                <a:gd name="connsiteY0" fmla="*/ 0 h 774176"/>
                <a:gd name="connsiteX1" fmla="*/ 1454188 w 1454188"/>
                <a:gd name="connsiteY1" fmla="*/ 0 h 774176"/>
                <a:gd name="connsiteX2" fmla="*/ 1311070 w 1454188"/>
                <a:gd name="connsiteY2" fmla="*/ 774176 h 774176"/>
                <a:gd name="connsiteX3" fmla="*/ 0 w 1454188"/>
                <a:gd name="connsiteY3" fmla="*/ 773889 h 774176"/>
                <a:gd name="connsiteX4" fmla="*/ 436049 w 1454188"/>
                <a:gd name="connsiteY4" fmla="*/ 0 h 774176"/>
                <a:gd name="connsiteX0" fmla="*/ 436049 w 1458640"/>
                <a:gd name="connsiteY0" fmla="*/ 0 h 774176"/>
                <a:gd name="connsiteX1" fmla="*/ 1454188 w 1458640"/>
                <a:gd name="connsiteY1" fmla="*/ 0 h 774176"/>
                <a:gd name="connsiteX2" fmla="*/ 1458640 w 1458640"/>
                <a:gd name="connsiteY2" fmla="*/ 774176 h 774176"/>
                <a:gd name="connsiteX3" fmla="*/ 0 w 1458640"/>
                <a:gd name="connsiteY3" fmla="*/ 773889 h 774176"/>
                <a:gd name="connsiteX4" fmla="*/ 436049 w 1458640"/>
                <a:gd name="connsiteY4" fmla="*/ 0 h 774176"/>
                <a:gd name="connsiteX0" fmla="*/ 436049 w 1454363"/>
                <a:gd name="connsiteY0" fmla="*/ 0 h 774176"/>
                <a:gd name="connsiteX1" fmla="*/ 1454188 w 1454363"/>
                <a:gd name="connsiteY1" fmla="*/ 0 h 774176"/>
                <a:gd name="connsiteX2" fmla="*/ 1454363 w 1454363"/>
                <a:gd name="connsiteY2" fmla="*/ 774176 h 774176"/>
                <a:gd name="connsiteX3" fmla="*/ 0 w 1454363"/>
                <a:gd name="connsiteY3" fmla="*/ 773889 h 774176"/>
                <a:gd name="connsiteX4" fmla="*/ 436049 w 1454363"/>
                <a:gd name="connsiteY4" fmla="*/ 0 h 774176"/>
                <a:gd name="connsiteX0" fmla="*/ 369749 w 1388063"/>
                <a:gd name="connsiteY0" fmla="*/ 0 h 774176"/>
                <a:gd name="connsiteX1" fmla="*/ 1387888 w 1388063"/>
                <a:gd name="connsiteY1" fmla="*/ 0 h 774176"/>
                <a:gd name="connsiteX2" fmla="*/ 1388063 w 1388063"/>
                <a:gd name="connsiteY2" fmla="*/ 774176 h 774176"/>
                <a:gd name="connsiteX3" fmla="*/ 0 w 1388063"/>
                <a:gd name="connsiteY3" fmla="*/ 771964 h 774176"/>
                <a:gd name="connsiteX4" fmla="*/ 369749 w 1388063"/>
                <a:gd name="connsiteY4" fmla="*/ 0 h 774176"/>
                <a:gd name="connsiteX0" fmla="*/ 236254 w 1388063"/>
                <a:gd name="connsiteY0" fmla="*/ 0 h 774176"/>
                <a:gd name="connsiteX1" fmla="*/ 1387888 w 1388063"/>
                <a:gd name="connsiteY1" fmla="*/ 0 h 774176"/>
                <a:gd name="connsiteX2" fmla="*/ 1388063 w 1388063"/>
                <a:gd name="connsiteY2" fmla="*/ 774176 h 774176"/>
                <a:gd name="connsiteX3" fmla="*/ 0 w 1388063"/>
                <a:gd name="connsiteY3" fmla="*/ 771964 h 774176"/>
                <a:gd name="connsiteX4" fmla="*/ 236254 w 1388063"/>
                <a:gd name="connsiteY4" fmla="*/ 0 h 7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063" h="774176">
                  <a:moveTo>
                    <a:pt x="236254" y="0"/>
                  </a:moveTo>
                  <a:lnTo>
                    <a:pt x="1387888" y="0"/>
                  </a:lnTo>
                  <a:cubicBezTo>
                    <a:pt x="1387946" y="258059"/>
                    <a:pt x="1388005" y="516117"/>
                    <a:pt x="1388063" y="774176"/>
                  </a:cubicBezTo>
                  <a:lnTo>
                    <a:pt x="0" y="771964"/>
                  </a:lnTo>
                  <a:lnTo>
                    <a:pt x="236254" y="0"/>
                  </a:lnTo>
                  <a:close/>
                </a:path>
              </a:pathLst>
            </a:custGeom>
            <a:solidFill>
              <a:schemeClr val="accent2">
                <a:lumMod val="50000"/>
                <a:alpha val="90000"/>
              </a:schemeClr>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a:solidFill>
                  <a:srgbClr val="FFFFFF"/>
                </a:solidFill>
              </a:endParaRPr>
            </a:p>
          </p:txBody>
        </p:sp>
      </p:grpSp>
      <p:grpSp>
        <p:nvGrpSpPr>
          <p:cNvPr id="24" name="组合 23"/>
          <p:cNvGrpSpPr/>
          <p:nvPr/>
        </p:nvGrpSpPr>
        <p:grpSpPr>
          <a:xfrm>
            <a:off x="9314511" y="3921320"/>
            <a:ext cx="2519045" cy="1019810"/>
            <a:chOff x="2781935" y="3683000"/>
            <a:chExt cx="2519045" cy="1019810"/>
          </a:xfrm>
        </p:grpSpPr>
        <p:sp>
          <p:nvSpPr>
            <p:cNvPr id="25" name="Rectangle 35"/>
            <p:cNvSpPr/>
            <p:nvPr/>
          </p:nvSpPr>
          <p:spPr>
            <a:xfrm rot="16200000" flipV="1">
              <a:off x="3166110" y="3299460"/>
              <a:ext cx="1013460" cy="1781810"/>
            </a:xfrm>
            <a:prstGeom prst="rect">
              <a:avLst/>
            </a:prstGeom>
            <a:solidFill>
              <a:schemeClr val="accent3"/>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a:solidFill>
                  <a:srgbClr val="FFFFFF"/>
                </a:solidFill>
              </a:endParaRPr>
            </a:p>
          </p:txBody>
        </p:sp>
        <p:sp>
          <p:nvSpPr>
            <p:cNvPr id="28" name="Rectangle 12"/>
            <p:cNvSpPr/>
            <p:nvPr/>
          </p:nvSpPr>
          <p:spPr>
            <a:xfrm rot="16200000" flipV="1">
              <a:off x="4421505" y="3823335"/>
              <a:ext cx="1019810" cy="739140"/>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 fmla="*/ 729673 w 1745673"/>
                <a:gd name="connsiteY0" fmla="*/ 0 h 777641"/>
                <a:gd name="connsiteX1" fmla="*/ 1745673 w 1745673"/>
                <a:gd name="connsiteY1" fmla="*/ 0 h 777641"/>
                <a:gd name="connsiteX2" fmla="*/ 1745673 w 1745673"/>
                <a:gd name="connsiteY2" fmla="*/ 768404 h 777641"/>
                <a:gd name="connsiteX3" fmla="*/ 0 w 1745673"/>
                <a:gd name="connsiteY3" fmla="*/ 777641 h 777641"/>
                <a:gd name="connsiteX4" fmla="*/ 729673 w 1745673"/>
                <a:gd name="connsiteY4" fmla="*/ 0 h 777641"/>
                <a:gd name="connsiteX0" fmla="*/ 729673 w 1745673"/>
                <a:gd name="connsiteY0" fmla="*/ 0 h 777641"/>
                <a:gd name="connsiteX1" fmla="*/ 1745673 w 1745673"/>
                <a:gd name="connsiteY1" fmla="*/ 0 h 777641"/>
                <a:gd name="connsiteX2" fmla="*/ 1317048 w 1745673"/>
                <a:gd name="connsiteY2" fmla="*/ 770785 h 777641"/>
                <a:gd name="connsiteX3" fmla="*/ 0 w 1745673"/>
                <a:gd name="connsiteY3" fmla="*/ 777641 h 777641"/>
                <a:gd name="connsiteX4" fmla="*/ 729673 w 1745673"/>
                <a:gd name="connsiteY4" fmla="*/ 0 h 777641"/>
                <a:gd name="connsiteX0" fmla="*/ 720148 w 1736148"/>
                <a:gd name="connsiteY0" fmla="*/ 0 h 770785"/>
                <a:gd name="connsiteX1" fmla="*/ 1736148 w 1736148"/>
                <a:gd name="connsiteY1" fmla="*/ 0 h 770785"/>
                <a:gd name="connsiteX2" fmla="*/ 1307523 w 1736148"/>
                <a:gd name="connsiteY2" fmla="*/ 770785 h 770785"/>
                <a:gd name="connsiteX3" fmla="*/ 0 w 1736148"/>
                <a:gd name="connsiteY3" fmla="*/ 770497 h 770785"/>
                <a:gd name="connsiteX4" fmla="*/ 720148 w 1736148"/>
                <a:gd name="connsiteY4" fmla="*/ 0 h 770785"/>
                <a:gd name="connsiteX0" fmla="*/ 720148 w 1736148"/>
                <a:gd name="connsiteY0" fmla="*/ 0 h 770497"/>
                <a:gd name="connsiteX1" fmla="*/ 1736148 w 1736148"/>
                <a:gd name="connsiteY1" fmla="*/ 0 h 770497"/>
                <a:gd name="connsiteX2" fmla="*/ 1590892 w 1736148"/>
                <a:gd name="connsiteY2" fmla="*/ 768404 h 770497"/>
                <a:gd name="connsiteX3" fmla="*/ 0 w 1736148"/>
                <a:gd name="connsiteY3" fmla="*/ 770497 h 770497"/>
                <a:gd name="connsiteX4" fmla="*/ 720148 w 1736148"/>
                <a:gd name="connsiteY4" fmla="*/ 0 h 770497"/>
                <a:gd name="connsiteX0" fmla="*/ 429636 w 1445636"/>
                <a:gd name="connsiteY0" fmla="*/ 0 h 768404"/>
                <a:gd name="connsiteX1" fmla="*/ 1445636 w 1445636"/>
                <a:gd name="connsiteY1" fmla="*/ 0 h 768404"/>
                <a:gd name="connsiteX2" fmla="*/ 1300380 w 1445636"/>
                <a:gd name="connsiteY2" fmla="*/ 768404 h 768404"/>
                <a:gd name="connsiteX3" fmla="*/ 0 w 1445636"/>
                <a:gd name="connsiteY3" fmla="*/ 768116 h 768404"/>
                <a:gd name="connsiteX4" fmla="*/ 429636 w 1445636"/>
                <a:gd name="connsiteY4" fmla="*/ 0 h 768404"/>
                <a:gd name="connsiteX0" fmla="*/ 433913 w 1449913"/>
                <a:gd name="connsiteY0" fmla="*/ 0 h 771964"/>
                <a:gd name="connsiteX1" fmla="*/ 1449913 w 1449913"/>
                <a:gd name="connsiteY1" fmla="*/ 0 h 771964"/>
                <a:gd name="connsiteX2" fmla="*/ 1304657 w 1449913"/>
                <a:gd name="connsiteY2" fmla="*/ 768404 h 771964"/>
                <a:gd name="connsiteX3" fmla="*/ 0 w 1449913"/>
                <a:gd name="connsiteY3" fmla="*/ 771964 h 771964"/>
                <a:gd name="connsiteX4" fmla="*/ 433913 w 1449913"/>
                <a:gd name="connsiteY4" fmla="*/ 0 h 771964"/>
                <a:gd name="connsiteX0" fmla="*/ 433913 w 1449913"/>
                <a:gd name="connsiteY0" fmla="*/ 0 h 774176"/>
                <a:gd name="connsiteX1" fmla="*/ 1449913 w 1449913"/>
                <a:gd name="connsiteY1" fmla="*/ 0 h 774176"/>
                <a:gd name="connsiteX2" fmla="*/ 1306795 w 1449913"/>
                <a:gd name="connsiteY2" fmla="*/ 774176 h 774176"/>
                <a:gd name="connsiteX3" fmla="*/ 0 w 1449913"/>
                <a:gd name="connsiteY3" fmla="*/ 771964 h 774176"/>
                <a:gd name="connsiteX4" fmla="*/ 433913 w 1449913"/>
                <a:gd name="connsiteY4" fmla="*/ 0 h 774176"/>
                <a:gd name="connsiteX0" fmla="*/ 429635 w 1445635"/>
                <a:gd name="connsiteY0" fmla="*/ 0 h 777737"/>
                <a:gd name="connsiteX1" fmla="*/ 1445635 w 1445635"/>
                <a:gd name="connsiteY1" fmla="*/ 0 h 777737"/>
                <a:gd name="connsiteX2" fmla="*/ 1302517 w 1445635"/>
                <a:gd name="connsiteY2" fmla="*/ 774176 h 777737"/>
                <a:gd name="connsiteX3" fmla="*/ 0 w 1445635"/>
                <a:gd name="connsiteY3" fmla="*/ 777737 h 777737"/>
                <a:gd name="connsiteX4" fmla="*/ 429635 w 1445635"/>
                <a:gd name="connsiteY4" fmla="*/ 0 h 777737"/>
                <a:gd name="connsiteX0" fmla="*/ 431773 w 1447773"/>
                <a:gd name="connsiteY0" fmla="*/ 0 h 774176"/>
                <a:gd name="connsiteX1" fmla="*/ 1447773 w 1447773"/>
                <a:gd name="connsiteY1" fmla="*/ 0 h 774176"/>
                <a:gd name="connsiteX2" fmla="*/ 1304655 w 1447773"/>
                <a:gd name="connsiteY2" fmla="*/ 774176 h 774176"/>
                <a:gd name="connsiteX3" fmla="*/ 0 w 1447773"/>
                <a:gd name="connsiteY3" fmla="*/ 773889 h 774176"/>
                <a:gd name="connsiteX4" fmla="*/ 431773 w 1447773"/>
                <a:gd name="connsiteY4" fmla="*/ 0 h 774176"/>
                <a:gd name="connsiteX0" fmla="*/ 429634 w 1447773"/>
                <a:gd name="connsiteY0" fmla="*/ 0 h 774176"/>
                <a:gd name="connsiteX1" fmla="*/ 1447773 w 1447773"/>
                <a:gd name="connsiteY1" fmla="*/ 0 h 774176"/>
                <a:gd name="connsiteX2" fmla="*/ 1304655 w 1447773"/>
                <a:gd name="connsiteY2" fmla="*/ 774176 h 774176"/>
                <a:gd name="connsiteX3" fmla="*/ 0 w 1447773"/>
                <a:gd name="connsiteY3" fmla="*/ 773889 h 774176"/>
                <a:gd name="connsiteX4" fmla="*/ 429634 w 1447773"/>
                <a:gd name="connsiteY4" fmla="*/ 0 h 774176"/>
                <a:gd name="connsiteX0" fmla="*/ 436049 w 1454188"/>
                <a:gd name="connsiteY0" fmla="*/ 0 h 774176"/>
                <a:gd name="connsiteX1" fmla="*/ 1454188 w 1454188"/>
                <a:gd name="connsiteY1" fmla="*/ 0 h 774176"/>
                <a:gd name="connsiteX2" fmla="*/ 1311070 w 1454188"/>
                <a:gd name="connsiteY2" fmla="*/ 774176 h 774176"/>
                <a:gd name="connsiteX3" fmla="*/ 0 w 1454188"/>
                <a:gd name="connsiteY3" fmla="*/ 773889 h 774176"/>
                <a:gd name="connsiteX4" fmla="*/ 436049 w 1454188"/>
                <a:gd name="connsiteY4" fmla="*/ 0 h 774176"/>
                <a:gd name="connsiteX0" fmla="*/ 436049 w 1458640"/>
                <a:gd name="connsiteY0" fmla="*/ 0 h 774176"/>
                <a:gd name="connsiteX1" fmla="*/ 1454188 w 1458640"/>
                <a:gd name="connsiteY1" fmla="*/ 0 h 774176"/>
                <a:gd name="connsiteX2" fmla="*/ 1458640 w 1458640"/>
                <a:gd name="connsiteY2" fmla="*/ 774176 h 774176"/>
                <a:gd name="connsiteX3" fmla="*/ 0 w 1458640"/>
                <a:gd name="connsiteY3" fmla="*/ 773889 h 774176"/>
                <a:gd name="connsiteX4" fmla="*/ 436049 w 1458640"/>
                <a:gd name="connsiteY4" fmla="*/ 0 h 774176"/>
                <a:gd name="connsiteX0" fmla="*/ 436049 w 1454363"/>
                <a:gd name="connsiteY0" fmla="*/ 0 h 774176"/>
                <a:gd name="connsiteX1" fmla="*/ 1454188 w 1454363"/>
                <a:gd name="connsiteY1" fmla="*/ 0 h 774176"/>
                <a:gd name="connsiteX2" fmla="*/ 1454363 w 1454363"/>
                <a:gd name="connsiteY2" fmla="*/ 774176 h 774176"/>
                <a:gd name="connsiteX3" fmla="*/ 0 w 1454363"/>
                <a:gd name="connsiteY3" fmla="*/ 773889 h 774176"/>
                <a:gd name="connsiteX4" fmla="*/ 436049 w 1454363"/>
                <a:gd name="connsiteY4" fmla="*/ 0 h 774176"/>
                <a:gd name="connsiteX0" fmla="*/ 369749 w 1388063"/>
                <a:gd name="connsiteY0" fmla="*/ 0 h 774176"/>
                <a:gd name="connsiteX1" fmla="*/ 1387888 w 1388063"/>
                <a:gd name="connsiteY1" fmla="*/ 0 h 774176"/>
                <a:gd name="connsiteX2" fmla="*/ 1388063 w 1388063"/>
                <a:gd name="connsiteY2" fmla="*/ 774176 h 774176"/>
                <a:gd name="connsiteX3" fmla="*/ 0 w 1388063"/>
                <a:gd name="connsiteY3" fmla="*/ 771964 h 774176"/>
                <a:gd name="connsiteX4" fmla="*/ 369749 w 1388063"/>
                <a:gd name="connsiteY4" fmla="*/ 0 h 774176"/>
                <a:gd name="connsiteX0" fmla="*/ 236254 w 1388063"/>
                <a:gd name="connsiteY0" fmla="*/ 0 h 774176"/>
                <a:gd name="connsiteX1" fmla="*/ 1387888 w 1388063"/>
                <a:gd name="connsiteY1" fmla="*/ 0 h 774176"/>
                <a:gd name="connsiteX2" fmla="*/ 1388063 w 1388063"/>
                <a:gd name="connsiteY2" fmla="*/ 774176 h 774176"/>
                <a:gd name="connsiteX3" fmla="*/ 0 w 1388063"/>
                <a:gd name="connsiteY3" fmla="*/ 771964 h 774176"/>
                <a:gd name="connsiteX4" fmla="*/ 236254 w 1388063"/>
                <a:gd name="connsiteY4" fmla="*/ 0 h 7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063" h="774176">
                  <a:moveTo>
                    <a:pt x="236254" y="0"/>
                  </a:moveTo>
                  <a:lnTo>
                    <a:pt x="1387888" y="0"/>
                  </a:lnTo>
                  <a:cubicBezTo>
                    <a:pt x="1387946" y="258059"/>
                    <a:pt x="1388005" y="516117"/>
                    <a:pt x="1388063" y="774176"/>
                  </a:cubicBezTo>
                  <a:lnTo>
                    <a:pt x="0" y="771964"/>
                  </a:lnTo>
                  <a:lnTo>
                    <a:pt x="236254" y="0"/>
                  </a:lnTo>
                  <a:close/>
                </a:path>
              </a:pathLst>
            </a:custGeom>
            <a:solidFill>
              <a:schemeClr val="accent3">
                <a:lumMod val="75000"/>
                <a:alpha val="91000"/>
              </a:schemeClr>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a:solidFill>
                  <a:srgbClr val="FFFFFF"/>
                </a:solidFill>
              </a:endParaRPr>
            </a:p>
          </p:txBody>
        </p:sp>
      </p:grpSp>
      <p:grpSp>
        <p:nvGrpSpPr>
          <p:cNvPr id="29" name="组合 28"/>
          <p:cNvGrpSpPr/>
          <p:nvPr/>
        </p:nvGrpSpPr>
        <p:grpSpPr>
          <a:xfrm>
            <a:off x="9315146" y="4763648"/>
            <a:ext cx="2523172" cy="1179830"/>
            <a:chOff x="2782570" y="4525328"/>
            <a:chExt cx="2523172" cy="1179830"/>
          </a:xfrm>
        </p:grpSpPr>
        <p:sp>
          <p:nvSpPr>
            <p:cNvPr id="30" name="Rectangle 48"/>
            <p:cNvSpPr/>
            <p:nvPr/>
          </p:nvSpPr>
          <p:spPr>
            <a:xfrm rot="16200000" flipV="1">
              <a:off x="3171190" y="4308475"/>
              <a:ext cx="1005840" cy="1783080"/>
            </a:xfrm>
            <a:prstGeom prst="rect">
              <a:avLst/>
            </a:prstGeom>
            <a:solidFill>
              <a:schemeClr val="accent4"/>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a:solidFill>
                  <a:srgbClr val="FFFFFF"/>
                </a:solidFill>
              </a:endParaRPr>
            </a:p>
          </p:txBody>
        </p:sp>
        <p:sp>
          <p:nvSpPr>
            <p:cNvPr id="31" name="Rectangle 12"/>
            <p:cNvSpPr/>
            <p:nvPr/>
          </p:nvSpPr>
          <p:spPr>
            <a:xfrm rot="16200000" flipV="1">
              <a:off x="4344670" y="4744085"/>
              <a:ext cx="1179830" cy="742315"/>
            </a:xfrm>
            <a:custGeom>
              <a:avLst/>
              <a:gdLst>
                <a:gd name="connsiteX0" fmla="*/ 0 w 1016000"/>
                <a:gd name="connsiteY0" fmla="*/ 0 h 768404"/>
                <a:gd name="connsiteX1" fmla="*/ 1016000 w 1016000"/>
                <a:gd name="connsiteY1" fmla="*/ 0 h 768404"/>
                <a:gd name="connsiteX2" fmla="*/ 1016000 w 1016000"/>
                <a:gd name="connsiteY2" fmla="*/ 768404 h 768404"/>
                <a:gd name="connsiteX3" fmla="*/ 0 w 1016000"/>
                <a:gd name="connsiteY3" fmla="*/ 768404 h 768404"/>
                <a:gd name="connsiteX4" fmla="*/ 0 w 1016000"/>
                <a:gd name="connsiteY4" fmla="*/ 0 h 768404"/>
                <a:gd name="connsiteX0" fmla="*/ 729673 w 1745673"/>
                <a:gd name="connsiteY0" fmla="*/ 0 h 777641"/>
                <a:gd name="connsiteX1" fmla="*/ 1745673 w 1745673"/>
                <a:gd name="connsiteY1" fmla="*/ 0 h 777641"/>
                <a:gd name="connsiteX2" fmla="*/ 1745673 w 1745673"/>
                <a:gd name="connsiteY2" fmla="*/ 768404 h 777641"/>
                <a:gd name="connsiteX3" fmla="*/ 0 w 1745673"/>
                <a:gd name="connsiteY3" fmla="*/ 777641 h 777641"/>
                <a:gd name="connsiteX4" fmla="*/ 729673 w 1745673"/>
                <a:gd name="connsiteY4" fmla="*/ 0 h 777641"/>
                <a:gd name="connsiteX0" fmla="*/ 729673 w 1745673"/>
                <a:gd name="connsiteY0" fmla="*/ 0 h 777641"/>
                <a:gd name="connsiteX1" fmla="*/ 1745673 w 1745673"/>
                <a:gd name="connsiteY1" fmla="*/ 0 h 777641"/>
                <a:gd name="connsiteX2" fmla="*/ 1317048 w 1745673"/>
                <a:gd name="connsiteY2" fmla="*/ 770785 h 777641"/>
                <a:gd name="connsiteX3" fmla="*/ 0 w 1745673"/>
                <a:gd name="connsiteY3" fmla="*/ 777641 h 777641"/>
                <a:gd name="connsiteX4" fmla="*/ 729673 w 1745673"/>
                <a:gd name="connsiteY4" fmla="*/ 0 h 777641"/>
                <a:gd name="connsiteX0" fmla="*/ 720148 w 1736148"/>
                <a:gd name="connsiteY0" fmla="*/ 0 h 770785"/>
                <a:gd name="connsiteX1" fmla="*/ 1736148 w 1736148"/>
                <a:gd name="connsiteY1" fmla="*/ 0 h 770785"/>
                <a:gd name="connsiteX2" fmla="*/ 1307523 w 1736148"/>
                <a:gd name="connsiteY2" fmla="*/ 770785 h 770785"/>
                <a:gd name="connsiteX3" fmla="*/ 0 w 1736148"/>
                <a:gd name="connsiteY3" fmla="*/ 770497 h 770785"/>
                <a:gd name="connsiteX4" fmla="*/ 720148 w 1736148"/>
                <a:gd name="connsiteY4" fmla="*/ 0 h 770785"/>
                <a:gd name="connsiteX0" fmla="*/ 720148 w 1736148"/>
                <a:gd name="connsiteY0" fmla="*/ 0 h 770785"/>
                <a:gd name="connsiteX1" fmla="*/ 1736148 w 1736148"/>
                <a:gd name="connsiteY1" fmla="*/ 0 h 770785"/>
                <a:gd name="connsiteX2" fmla="*/ 1369545 w 1736148"/>
                <a:gd name="connsiteY2" fmla="*/ 770785 h 770785"/>
                <a:gd name="connsiteX3" fmla="*/ 0 w 1736148"/>
                <a:gd name="connsiteY3" fmla="*/ 770497 h 770785"/>
                <a:gd name="connsiteX4" fmla="*/ 720148 w 1736148"/>
                <a:gd name="connsiteY4" fmla="*/ 0 h 770785"/>
                <a:gd name="connsiteX0" fmla="*/ 446799 w 1736148"/>
                <a:gd name="connsiteY0" fmla="*/ 0 h 773231"/>
                <a:gd name="connsiteX1" fmla="*/ 1736148 w 1736148"/>
                <a:gd name="connsiteY1" fmla="*/ 2446 h 773231"/>
                <a:gd name="connsiteX2" fmla="*/ 1369545 w 1736148"/>
                <a:gd name="connsiteY2" fmla="*/ 773231 h 773231"/>
                <a:gd name="connsiteX3" fmla="*/ 0 w 1736148"/>
                <a:gd name="connsiteY3" fmla="*/ 772943 h 773231"/>
                <a:gd name="connsiteX4" fmla="*/ 446799 w 1736148"/>
                <a:gd name="connsiteY4" fmla="*/ 0 h 773231"/>
                <a:gd name="connsiteX0" fmla="*/ 446799 w 1605827"/>
                <a:gd name="connsiteY0" fmla="*/ 0 h 773231"/>
                <a:gd name="connsiteX1" fmla="*/ 1605827 w 1605827"/>
                <a:gd name="connsiteY1" fmla="*/ 2446 h 773231"/>
                <a:gd name="connsiteX2" fmla="*/ 1369545 w 1605827"/>
                <a:gd name="connsiteY2" fmla="*/ 773231 h 773231"/>
                <a:gd name="connsiteX3" fmla="*/ 0 w 1605827"/>
                <a:gd name="connsiteY3" fmla="*/ 772943 h 773231"/>
                <a:gd name="connsiteX4" fmla="*/ 446799 w 1605827"/>
                <a:gd name="connsiteY4" fmla="*/ 0 h 77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827" h="773231">
                  <a:moveTo>
                    <a:pt x="446799" y="0"/>
                  </a:moveTo>
                  <a:lnTo>
                    <a:pt x="1605827" y="2446"/>
                  </a:lnTo>
                  <a:lnTo>
                    <a:pt x="1369545" y="773231"/>
                  </a:lnTo>
                  <a:lnTo>
                    <a:pt x="0" y="772943"/>
                  </a:lnTo>
                  <a:lnTo>
                    <a:pt x="446799" y="0"/>
                  </a:lnTo>
                  <a:close/>
                </a:path>
              </a:pathLst>
            </a:custGeom>
            <a:solidFill>
              <a:schemeClr val="accent1">
                <a:lumMod val="50000"/>
                <a:alpha val="90000"/>
              </a:schemeClr>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dirty="0">
                <a:solidFill>
                  <a:srgbClr val="FFFFFF"/>
                </a:solidFill>
              </a:endParaRPr>
            </a:p>
          </p:txBody>
        </p:sp>
      </p:grpSp>
      <p:grpSp>
        <p:nvGrpSpPr>
          <p:cNvPr id="32" name="组合 31"/>
          <p:cNvGrpSpPr/>
          <p:nvPr/>
        </p:nvGrpSpPr>
        <p:grpSpPr>
          <a:xfrm>
            <a:off x="8900491" y="1884240"/>
            <a:ext cx="998220" cy="998220"/>
            <a:chOff x="2367915" y="1645920"/>
            <a:chExt cx="998220" cy="998220"/>
          </a:xfrm>
        </p:grpSpPr>
        <p:sp>
          <p:nvSpPr>
            <p:cNvPr id="33" name="Oval 21"/>
            <p:cNvSpPr>
              <a:spLocks/>
            </p:cNvSpPr>
            <p:nvPr/>
          </p:nvSpPr>
          <p:spPr>
            <a:xfrm>
              <a:off x="2367915" y="1645920"/>
              <a:ext cx="998855" cy="998855"/>
            </a:xfrm>
            <a:prstGeom prst="ellipse">
              <a:avLst/>
            </a:prstGeom>
            <a:solidFill>
              <a:schemeClr val="accent1"/>
            </a:solidFill>
            <a:ln w="0">
              <a:noFill/>
              <a:prstDash/>
            </a:ln>
            <a:effectLst>
              <a:outerShdw blurRad="254000" dist="152400" dir="2700000" algn="tl"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Calibri" charset="0"/>
                <a:ea typeface="Calibri" charset="0"/>
              </a:endParaRPr>
            </a:p>
          </p:txBody>
        </p:sp>
        <p:sp>
          <p:nvSpPr>
            <p:cNvPr id="34" name="Oval 51"/>
            <p:cNvSpPr>
              <a:spLocks/>
            </p:cNvSpPr>
            <p:nvPr/>
          </p:nvSpPr>
          <p:spPr>
            <a:xfrm>
              <a:off x="2526665" y="1805305"/>
              <a:ext cx="694690" cy="694690"/>
            </a:xfrm>
            <a:prstGeom prst="ellipse">
              <a:avLst/>
            </a:prstGeom>
            <a:solidFill>
              <a:schemeClr val="bg1"/>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oAutofit/>
            </a:bodyPr>
            <a:lstStyle/>
            <a:p>
              <a:pPr marL="0" indent="0" algn="ctr" defTabSz="914400" eaLnBrk="0" fontAlgn="auto" latinLnBrk="0">
                <a:lnSpc>
                  <a:spcPct val="100000"/>
                </a:lnSpc>
                <a:spcBef>
                  <a:spcPts val="0"/>
                </a:spcBef>
                <a:spcAft>
                  <a:spcPts val="0"/>
                </a:spcAft>
                <a:buFontTx/>
                <a:buNone/>
              </a:pPr>
              <a:endParaRPr lang="ko-KR" altLang="en-US" sz="2400" b="0" cap="none" dirty="0" smtClean="0">
                <a:solidFill>
                  <a:srgbClr val="68C100"/>
                </a:solidFill>
                <a:latin typeface="FontAwesome" charset="0"/>
                <a:ea typeface="FontAwesome" charset="0"/>
              </a:endParaRPr>
            </a:p>
          </p:txBody>
        </p:sp>
      </p:grpSp>
      <p:grpSp>
        <p:nvGrpSpPr>
          <p:cNvPr id="35" name="组合 34"/>
          <p:cNvGrpSpPr/>
          <p:nvPr/>
        </p:nvGrpSpPr>
        <p:grpSpPr>
          <a:xfrm>
            <a:off x="8814131" y="2909765"/>
            <a:ext cx="1012190" cy="1012190"/>
            <a:chOff x="2281555" y="2671445"/>
            <a:chExt cx="1012190" cy="1012190"/>
          </a:xfrm>
        </p:grpSpPr>
        <p:sp>
          <p:nvSpPr>
            <p:cNvPr id="36" name="Oval 26"/>
            <p:cNvSpPr/>
            <p:nvPr/>
          </p:nvSpPr>
          <p:spPr>
            <a:xfrm>
              <a:off x="2281555" y="2671445"/>
              <a:ext cx="1012190" cy="1012190"/>
            </a:xfrm>
            <a:prstGeom prst="ellipse">
              <a:avLst/>
            </a:prstGeom>
            <a:solidFill>
              <a:schemeClr val="accent2"/>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a:solidFill>
                  <a:srgbClr val="FFFFFF"/>
                </a:solidFill>
              </a:endParaRPr>
            </a:p>
          </p:txBody>
        </p:sp>
        <p:sp>
          <p:nvSpPr>
            <p:cNvPr id="37" name="Oval 52"/>
            <p:cNvSpPr/>
            <p:nvPr/>
          </p:nvSpPr>
          <p:spPr>
            <a:xfrm>
              <a:off x="2440305" y="2828290"/>
              <a:ext cx="694055" cy="694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sz="2400" dirty="0">
                <a:solidFill>
                  <a:srgbClr val="262626"/>
                </a:solidFill>
                <a:latin typeface="FontAwesome" pitchFamily="2" charset="0"/>
              </a:endParaRPr>
            </a:p>
          </p:txBody>
        </p:sp>
      </p:grpSp>
      <p:grpSp>
        <p:nvGrpSpPr>
          <p:cNvPr id="38" name="组合 37"/>
          <p:cNvGrpSpPr/>
          <p:nvPr/>
        </p:nvGrpSpPr>
        <p:grpSpPr>
          <a:xfrm>
            <a:off x="8814131" y="3923225"/>
            <a:ext cx="1012190" cy="1012190"/>
            <a:chOff x="2281555" y="3684905"/>
            <a:chExt cx="1012190" cy="1012190"/>
          </a:xfrm>
        </p:grpSpPr>
        <p:sp>
          <p:nvSpPr>
            <p:cNvPr id="39" name="Oval 44"/>
            <p:cNvSpPr/>
            <p:nvPr/>
          </p:nvSpPr>
          <p:spPr>
            <a:xfrm>
              <a:off x="2281555" y="3684905"/>
              <a:ext cx="1012190" cy="1012190"/>
            </a:xfrm>
            <a:prstGeom prst="ellipse">
              <a:avLst/>
            </a:prstGeom>
            <a:solidFill>
              <a:schemeClr val="accent3"/>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a:solidFill>
                  <a:srgbClr val="FFFFFF"/>
                </a:solidFill>
              </a:endParaRPr>
            </a:p>
          </p:txBody>
        </p:sp>
        <p:sp>
          <p:nvSpPr>
            <p:cNvPr id="40" name="Oval 53"/>
            <p:cNvSpPr/>
            <p:nvPr/>
          </p:nvSpPr>
          <p:spPr>
            <a:xfrm>
              <a:off x="2440305" y="3851910"/>
              <a:ext cx="694055" cy="694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sz="2400" dirty="0">
                <a:solidFill>
                  <a:srgbClr val="595959"/>
                </a:solidFill>
                <a:latin typeface="FontAwesome" pitchFamily="2" charset="0"/>
              </a:endParaRPr>
            </a:p>
          </p:txBody>
        </p:sp>
      </p:grpSp>
      <p:grpSp>
        <p:nvGrpSpPr>
          <p:cNvPr id="41" name="组合 40"/>
          <p:cNvGrpSpPr/>
          <p:nvPr/>
        </p:nvGrpSpPr>
        <p:grpSpPr>
          <a:xfrm>
            <a:off x="8814131" y="4937320"/>
            <a:ext cx="1003935" cy="1003935"/>
            <a:chOff x="2281555" y="4699000"/>
            <a:chExt cx="1003935" cy="1003935"/>
          </a:xfrm>
        </p:grpSpPr>
        <p:sp>
          <p:nvSpPr>
            <p:cNvPr id="42" name="Oval 50"/>
            <p:cNvSpPr/>
            <p:nvPr/>
          </p:nvSpPr>
          <p:spPr>
            <a:xfrm>
              <a:off x="2281555" y="4699000"/>
              <a:ext cx="1003935" cy="1003935"/>
            </a:xfrm>
            <a:prstGeom prst="ellipse">
              <a:avLst/>
            </a:prstGeom>
            <a:solidFill>
              <a:schemeClr val="accent4"/>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a:solidFill>
                  <a:srgbClr val="FFFFFF"/>
                </a:solidFill>
              </a:endParaRPr>
            </a:p>
          </p:txBody>
        </p:sp>
        <p:sp>
          <p:nvSpPr>
            <p:cNvPr id="43" name="Oval 54"/>
            <p:cNvSpPr/>
            <p:nvPr/>
          </p:nvSpPr>
          <p:spPr>
            <a:xfrm>
              <a:off x="2440305" y="4849495"/>
              <a:ext cx="694055" cy="694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AU" sz="2400" dirty="0">
                <a:solidFill>
                  <a:srgbClr val="A6A6A6"/>
                </a:solidFill>
                <a:latin typeface="FontAwesome" pitchFamily="2" charset="0"/>
              </a:endParaRPr>
            </a:p>
          </p:txBody>
        </p:sp>
      </p:grpSp>
      <p:sp>
        <p:nvSpPr>
          <p:cNvPr id="44" name="Freeform 32"/>
          <p:cNvSpPr>
            <a:spLocks noChangeAspect="1"/>
          </p:cNvSpPr>
          <p:nvPr/>
        </p:nvSpPr>
        <p:spPr bwMode="auto">
          <a:xfrm>
            <a:off x="9139886" y="5273870"/>
            <a:ext cx="360045" cy="321945"/>
          </a:xfrm>
          <a:custGeom>
            <a:avLst/>
            <a:gdLst>
              <a:gd name="T0" fmla="*/ 600 w 1200"/>
              <a:gd name="T1" fmla="*/ 1080 h 1080"/>
              <a:gd name="T2" fmla="*/ 0 w 1200"/>
              <a:gd name="T3" fmla="*/ 344 h 1080"/>
              <a:gd name="T4" fmla="*/ 0 w 1200"/>
              <a:gd name="T5" fmla="*/ 327 h 1080"/>
              <a:gd name="T6" fmla="*/ 312 w 1200"/>
              <a:gd name="T7" fmla="*/ 0 h 1080"/>
              <a:gd name="T8" fmla="*/ 596 w 1200"/>
              <a:gd name="T9" fmla="*/ 183 h 1080"/>
              <a:gd name="T10" fmla="*/ 879 w 1200"/>
              <a:gd name="T11" fmla="*/ 7 h 1080"/>
              <a:gd name="T12" fmla="*/ 1200 w 1200"/>
              <a:gd name="T13" fmla="*/ 326 h 1080"/>
              <a:gd name="T14" fmla="*/ 1200 w 1200"/>
              <a:gd name="T15" fmla="*/ 344 h 1080"/>
              <a:gd name="T16" fmla="*/ 600 w 1200"/>
              <a:gd name="T17" fmla="*/ 108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1080">
                <a:moveTo>
                  <a:pt x="600" y="1080"/>
                </a:moveTo>
                <a:cubicBezTo>
                  <a:pt x="489" y="1080"/>
                  <a:pt x="0" y="732"/>
                  <a:pt x="0" y="344"/>
                </a:cubicBezTo>
                <a:lnTo>
                  <a:pt x="0" y="327"/>
                </a:lnTo>
                <a:cubicBezTo>
                  <a:pt x="0" y="150"/>
                  <a:pt x="143" y="0"/>
                  <a:pt x="312" y="0"/>
                </a:cubicBezTo>
                <a:cubicBezTo>
                  <a:pt x="438" y="0"/>
                  <a:pt x="547" y="75"/>
                  <a:pt x="596" y="183"/>
                </a:cubicBezTo>
                <a:cubicBezTo>
                  <a:pt x="646" y="79"/>
                  <a:pt x="754" y="7"/>
                  <a:pt x="879" y="7"/>
                </a:cubicBezTo>
                <a:cubicBezTo>
                  <a:pt x="1050" y="7"/>
                  <a:pt x="1200" y="156"/>
                  <a:pt x="1200" y="326"/>
                </a:cubicBezTo>
                <a:lnTo>
                  <a:pt x="1200" y="344"/>
                </a:lnTo>
                <a:cubicBezTo>
                  <a:pt x="1200" y="732"/>
                  <a:pt x="710" y="1080"/>
                  <a:pt x="600" y="1080"/>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45" name="组合 44"/>
          <p:cNvGrpSpPr>
            <a:grpSpLocks noChangeAspect="1"/>
          </p:cNvGrpSpPr>
          <p:nvPr/>
        </p:nvGrpSpPr>
        <p:grpSpPr>
          <a:xfrm>
            <a:off x="9122106" y="2246190"/>
            <a:ext cx="396240" cy="340360"/>
            <a:chOff x="2589530" y="2007870"/>
            <a:chExt cx="396240" cy="340360"/>
          </a:xfrm>
          <a:solidFill>
            <a:schemeClr val="bg1">
              <a:lumMod val="50000"/>
            </a:schemeClr>
          </a:solidFill>
        </p:grpSpPr>
        <p:sp>
          <p:nvSpPr>
            <p:cNvPr id="46" name="Oval 217"/>
            <p:cNvSpPr>
              <a:spLocks noChangeArrowheads="1"/>
            </p:cNvSpPr>
            <p:nvPr/>
          </p:nvSpPr>
          <p:spPr bwMode="auto">
            <a:xfrm>
              <a:off x="2747645" y="2103755"/>
              <a:ext cx="78105" cy="97155"/>
            </a:xfrm>
            <a:prstGeom prst="ellipse">
              <a:avLst/>
            </a:prstGeom>
            <a:grp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j-ea"/>
                <a:ea typeface="+mj-ea"/>
              </a:endParaRPr>
            </a:p>
          </p:txBody>
        </p:sp>
        <p:sp>
          <p:nvSpPr>
            <p:cNvPr id="47" name="Freeform 218"/>
            <p:cNvSpPr>
              <a:spLocks/>
            </p:cNvSpPr>
            <p:nvPr/>
          </p:nvSpPr>
          <p:spPr bwMode="auto">
            <a:xfrm>
              <a:off x="2799715" y="2211705"/>
              <a:ext cx="69215" cy="95885"/>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j-ea"/>
                <a:ea typeface="+mj-ea"/>
              </a:endParaRPr>
            </a:p>
          </p:txBody>
        </p:sp>
        <p:sp>
          <p:nvSpPr>
            <p:cNvPr id="48" name="Freeform 219"/>
            <p:cNvSpPr>
              <a:spLocks/>
            </p:cNvSpPr>
            <p:nvPr/>
          </p:nvSpPr>
          <p:spPr bwMode="auto">
            <a:xfrm>
              <a:off x="2705735" y="2211705"/>
              <a:ext cx="68580" cy="95885"/>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j-ea"/>
                <a:ea typeface="+mj-ea"/>
              </a:endParaRPr>
            </a:p>
          </p:txBody>
        </p:sp>
        <p:sp>
          <p:nvSpPr>
            <p:cNvPr id="49" name="Freeform 220"/>
            <p:cNvSpPr>
              <a:spLocks/>
            </p:cNvSpPr>
            <p:nvPr/>
          </p:nvSpPr>
          <p:spPr bwMode="auto">
            <a:xfrm>
              <a:off x="2774315" y="2211705"/>
              <a:ext cx="26035" cy="20320"/>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j-ea"/>
                <a:ea typeface="+mj-ea"/>
              </a:endParaRPr>
            </a:p>
          </p:txBody>
        </p:sp>
        <p:sp>
          <p:nvSpPr>
            <p:cNvPr id="50" name="Freeform 221"/>
            <p:cNvSpPr>
              <a:spLocks/>
            </p:cNvSpPr>
            <p:nvPr/>
          </p:nvSpPr>
          <p:spPr bwMode="auto">
            <a:xfrm>
              <a:off x="2774315" y="2232025"/>
              <a:ext cx="26035" cy="78105"/>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j-ea"/>
                <a:ea typeface="+mj-ea"/>
              </a:endParaRPr>
            </a:p>
          </p:txBody>
        </p:sp>
        <p:sp>
          <p:nvSpPr>
            <p:cNvPr id="51" name="Freeform 222"/>
            <p:cNvSpPr>
              <a:spLocks/>
            </p:cNvSpPr>
            <p:nvPr/>
          </p:nvSpPr>
          <p:spPr bwMode="auto">
            <a:xfrm>
              <a:off x="2617470" y="2176780"/>
              <a:ext cx="331470" cy="171450"/>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j-ea"/>
                <a:ea typeface="+mj-ea"/>
              </a:endParaRPr>
            </a:p>
          </p:txBody>
        </p:sp>
        <p:sp>
          <p:nvSpPr>
            <p:cNvPr id="52" name="Freeform 223"/>
            <p:cNvSpPr>
              <a:spLocks/>
            </p:cNvSpPr>
            <p:nvPr/>
          </p:nvSpPr>
          <p:spPr bwMode="auto">
            <a:xfrm>
              <a:off x="2589530" y="2138680"/>
              <a:ext cx="95885" cy="47625"/>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j-ea"/>
                <a:ea typeface="+mj-ea"/>
              </a:endParaRPr>
            </a:p>
          </p:txBody>
        </p:sp>
        <p:sp>
          <p:nvSpPr>
            <p:cNvPr id="53" name="Freeform 224"/>
            <p:cNvSpPr>
              <a:spLocks/>
            </p:cNvSpPr>
            <p:nvPr/>
          </p:nvSpPr>
          <p:spPr bwMode="auto">
            <a:xfrm>
              <a:off x="2626360" y="2007870"/>
              <a:ext cx="332105" cy="16891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j-ea"/>
                <a:ea typeface="+mj-ea"/>
              </a:endParaRPr>
            </a:p>
          </p:txBody>
        </p:sp>
        <p:sp>
          <p:nvSpPr>
            <p:cNvPr id="54" name="Freeform 225"/>
            <p:cNvSpPr>
              <a:spLocks/>
            </p:cNvSpPr>
            <p:nvPr/>
          </p:nvSpPr>
          <p:spPr bwMode="auto">
            <a:xfrm>
              <a:off x="2887980" y="2168525"/>
              <a:ext cx="97155" cy="48895"/>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j-ea"/>
                <a:ea typeface="+mj-ea"/>
              </a:endParaRPr>
            </a:p>
          </p:txBody>
        </p:sp>
      </p:grpSp>
      <p:sp>
        <p:nvSpPr>
          <p:cNvPr id="55" name="Freeform 85"/>
          <p:cNvSpPr>
            <a:spLocks noChangeAspect="1" noEditPoints="1"/>
          </p:cNvSpPr>
          <p:nvPr/>
        </p:nvSpPr>
        <p:spPr bwMode="auto">
          <a:xfrm>
            <a:off x="9139886" y="3231075"/>
            <a:ext cx="360045" cy="365760"/>
          </a:xfrm>
          <a:custGeom>
            <a:avLst/>
            <a:gdLst>
              <a:gd name="T0" fmla="*/ 170 w 1204"/>
              <a:gd name="T1" fmla="*/ 858 h 1231"/>
              <a:gd name="T2" fmla="*/ 577 w 1204"/>
              <a:gd name="T3" fmla="*/ 858 h 1231"/>
              <a:gd name="T4" fmla="*/ 330 w 1204"/>
              <a:gd name="T5" fmla="*/ 815 h 1231"/>
              <a:gd name="T6" fmla="*/ 416 w 1204"/>
              <a:gd name="T7" fmla="*/ 901 h 1231"/>
              <a:gd name="T8" fmla="*/ 279 w 1204"/>
              <a:gd name="T9" fmla="*/ 764 h 1231"/>
              <a:gd name="T10" fmla="*/ 467 w 1204"/>
              <a:gd name="T11" fmla="*/ 952 h 1231"/>
              <a:gd name="T12" fmla="*/ 609 w 1204"/>
              <a:gd name="T13" fmla="*/ 170 h 1231"/>
              <a:gd name="T14" fmla="*/ 389 w 1204"/>
              <a:gd name="T15" fmla="*/ 347 h 1231"/>
              <a:gd name="T16" fmla="*/ 609 w 1204"/>
              <a:gd name="T17" fmla="*/ 170 h 1231"/>
              <a:gd name="T18" fmla="*/ 494 w 1204"/>
              <a:gd name="T19" fmla="*/ 300 h 1231"/>
              <a:gd name="T20" fmla="*/ 503 w 1204"/>
              <a:gd name="T21" fmla="*/ 216 h 1231"/>
              <a:gd name="T22" fmla="*/ 591 w 1204"/>
              <a:gd name="T23" fmla="*/ 268 h 1231"/>
              <a:gd name="T24" fmla="*/ 407 w 1204"/>
              <a:gd name="T25" fmla="*/ 248 h 1231"/>
              <a:gd name="T26" fmla="*/ 558 w 1204"/>
              <a:gd name="T27" fmla="*/ 10 h 1231"/>
              <a:gd name="T28" fmla="*/ 426 w 1204"/>
              <a:gd name="T29" fmla="*/ 14 h 1231"/>
              <a:gd name="T30" fmla="*/ 350 w 1204"/>
              <a:gd name="T31" fmla="*/ 105 h 1231"/>
              <a:gd name="T32" fmla="*/ 293 w 1204"/>
              <a:gd name="T33" fmla="*/ 201 h 1231"/>
              <a:gd name="T34" fmla="*/ 292 w 1204"/>
              <a:gd name="T35" fmla="*/ 311 h 1231"/>
              <a:gd name="T36" fmla="*/ 332 w 1204"/>
              <a:gd name="T37" fmla="*/ 392 h 1231"/>
              <a:gd name="T38" fmla="*/ 402 w 1204"/>
              <a:gd name="T39" fmla="*/ 449 h 1231"/>
              <a:gd name="T40" fmla="*/ 510 w 1204"/>
              <a:gd name="T41" fmla="*/ 472 h 1231"/>
              <a:gd name="T42" fmla="*/ 616 w 1204"/>
              <a:gd name="T43" fmla="*/ 437 h 1231"/>
              <a:gd name="T44" fmla="*/ 721 w 1204"/>
              <a:gd name="T45" fmla="*/ 384 h 1231"/>
              <a:gd name="T46" fmla="*/ 754 w 1204"/>
              <a:gd name="T47" fmla="*/ 256 h 1231"/>
              <a:gd name="T48" fmla="*/ 718 w 1204"/>
              <a:gd name="T49" fmla="*/ 129 h 1231"/>
              <a:gd name="T50" fmla="*/ 674 w 1204"/>
              <a:gd name="T51" fmla="*/ 73 h 1231"/>
              <a:gd name="T52" fmla="*/ 1056 w 1204"/>
              <a:gd name="T53" fmla="*/ 409 h 1231"/>
              <a:gd name="T54" fmla="*/ 836 w 1204"/>
              <a:gd name="T55" fmla="*/ 587 h 1231"/>
              <a:gd name="T56" fmla="*/ 1056 w 1204"/>
              <a:gd name="T57" fmla="*/ 409 h 1231"/>
              <a:gd name="T58" fmla="*/ 941 w 1204"/>
              <a:gd name="T59" fmla="*/ 540 h 1231"/>
              <a:gd name="T60" fmla="*/ 951 w 1204"/>
              <a:gd name="T61" fmla="*/ 456 h 1231"/>
              <a:gd name="T62" fmla="*/ 1038 w 1204"/>
              <a:gd name="T63" fmla="*/ 508 h 1231"/>
              <a:gd name="T64" fmla="*/ 854 w 1204"/>
              <a:gd name="T65" fmla="*/ 488 h 1231"/>
              <a:gd name="T66" fmla="*/ 1005 w 1204"/>
              <a:gd name="T67" fmla="*/ 250 h 1231"/>
              <a:gd name="T68" fmla="*/ 873 w 1204"/>
              <a:gd name="T69" fmla="*/ 254 h 1231"/>
              <a:gd name="T70" fmla="*/ 797 w 1204"/>
              <a:gd name="T71" fmla="*/ 345 h 1231"/>
              <a:gd name="T72" fmla="*/ 740 w 1204"/>
              <a:gd name="T73" fmla="*/ 440 h 1231"/>
              <a:gd name="T74" fmla="*/ 739 w 1204"/>
              <a:gd name="T75" fmla="*/ 551 h 1231"/>
              <a:gd name="T76" fmla="*/ 780 w 1204"/>
              <a:gd name="T77" fmla="*/ 632 h 1231"/>
              <a:gd name="T78" fmla="*/ 849 w 1204"/>
              <a:gd name="T79" fmla="*/ 689 h 1231"/>
              <a:gd name="T80" fmla="*/ 958 w 1204"/>
              <a:gd name="T81" fmla="*/ 711 h 1231"/>
              <a:gd name="T82" fmla="*/ 1063 w 1204"/>
              <a:gd name="T83" fmla="*/ 677 h 1231"/>
              <a:gd name="T84" fmla="*/ 1168 w 1204"/>
              <a:gd name="T85" fmla="*/ 623 h 1231"/>
              <a:gd name="T86" fmla="*/ 1201 w 1204"/>
              <a:gd name="T87" fmla="*/ 495 h 1231"/>
              <a:gd name="T88" fmla="*/ 1165 w 1204"/>
              <a:gd name="T89" fmla="*/ 368 h 1231"/>
              <a:gd name="T90" fmla="*/ 1121 w 1204"/>
              <a:gd name="T91" fmla="*/ 312 h 1231"/>
              <a:gd name="T92" fmla="*/ 424 w 1204"/>
              <a:gd name="T93" fmla="*/ 554 h 1231"/>
              <a:gd name="T94" fmla="*/ 570 w 1204"/>
              <a:gd name="T95" fmla="*/ 620 h 1231"/>
              <a:gd name="T96" fmla="*/ 712 w 1204"/>
              <a:gd name="T97" fmla="*/ 716 h 1231"/>
              <a:gd name="T98" fmla="*/ 738 w 1204"/>
              <a:gd name="T99" fmla="*/ 904 h 1231"/>
              <a:gd name="T100" fmla="*/ 666 w 1204"/>
              <a:gd name="T101" fmla="*/ 1081 h 1231"/>
              <a:gd name="T102" fmla="*/ 593 w 1204"/>
              <a:gd name="T103" fmla="*/ 1153 h 1231"/>
              <a:gd name="T104" fmla="*/ 416 w 1204"/>
              <a:gd name="T105" fmla="*/ 1223 h 1231"/>
              <a:gd name="T106" fmla="*/ 228 w 1204"/>
              <a:gd name="T107" fmla="*/ 1195 h 1231"/>
              <a:gd name="T108" fmla="*/ 134 w 1204"/>
              <a:gd name="T109" fmla="*/ 1053 h 1231"/>
              <a:gd name="T110" fmla="*/ 69 w 1204"/>
              <a:gd name="T111" fmla="*/ 908 h 1231"/>
              <a:gd name="T112" fmla="*/ 85 w 1204"/>
              <a:gd name="T113" fmla="*/ 749 h 1231"/>
              <a:gd name="T114" fmla="*/ 155 w 1204"/>
              <a:gd name="T115" fmla="*/ 640 h 1231"/>
              <a:gd name="T116" fmla="*/ 265 w 1204"/>
              <a:gd name="T117" fmla="*/ 569 h 1231"/>
              <a:gd name="T118" fmla="*/ 424 w 1204"/>
              <a:gd name="T119" fmla="*/ 554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4" h="1231">
                <a:moveTo>
                  <a:pt x="517" y="714"/>
                </a:moveTo>
                <a:cubicBezTo>
                  <a:pt x="481" y="677"/>
                  <a:pt x="430" y="655"/>
                  <a:pt x="373" y="655"/>
                </a:cubicBezTo>
                <a:cubicBezTo>
                  <a:pt x="317" y="655"/>
                  <a:pt x="266" y="677"/>
                  <a:pt x="229" y="714"/>
                </a:cubicBezTo>
                <a:cubicBezTo>
                  <a:pt x="192" y="751"/>
                  <a:pt x="170" y="802"/>
                  <a:pt x="170" y="858"/>
                </a:cubicBezTo>
                <a:cubicBezTo>
                  <a:pt x="170" y="915"/>
                  <a:pt x="192" y="965"/>
                  <a:pt x="229" y="1002"/>
                </a:cubicBezTo>
                <a:cubicBezTo>
                  <a:pt x="266" y="1039"/>
                  <a:pt x="317" y="1062"/>
                  <a:pt x="373" y="1062"/>
                </a:cubicBezTo>
                <a:cubicBezTo>
                  <a:pt x="430" y="1062"/>
                  <a:pt x="481" y="1039"/>
                  <a:pt x="517" y="1002"/>
                </a:cubicBezTo>
                <a:cubicBezTo>
                  <a:pt x="554" y="965"/>
                  <a:pt x="577" y="915"/>
                  <a:pt x="577" y="858"/>
                </a:cubicBezTo>
                <a:cubicBezTo>
                  <a:pt x="577" y="802"/>
                  <a:pt x="554" y="751"/>
                  <a:pt x="517" y="714"/>
                </a:cubicBezTo>
                <a:close/>
                <a:moveTo>
                  <a:pt x="416" y="815"/>
                </a:moveTo>
                <a:cubicBezTo>
                  <a:pt x="405" y="804"/>
                  <a:pt x="390" y="797"/>
                  <a:pt x="373" y="797"/>
                </a:cubicBezTo>
                <a:cubicBezTo>
                  <a:pt x="356" y="797"/>
                  <a:pt x="341" y="804"/>
                  <a:pt x="330" y="815"/>
                </a:cubicBezTo>
                <a:cubicBezTo>
                  <a:pt x="319" y="826"/>
                  <a:pt x="312" y="841"/>
                  <a:pt x="312" y="858"/>
                </a:cubicBezTo>
                <a:cubicBezTo>
                  <a:pt x="312" y="875"/>
                  <a:pt x="319" y="890"/>
                  <a:pt x="330" y="901"/>
                </a:cubicBezTo>
                <a:cubicBezTo>
                  <a:pt x="341" y="912"/>
                  <a:pt x="356" y="919"/>
                  <a:pt x="373" y="919"/>
                </a:cubicBezTo>
                <a:cubicBezTo>
                  <a:pt x="390" y="919"/>
                  <a:pt x="405" y="912"/>
                  <a:pt x="416" y="901"/>
                </a:cubicBezTo>
                <a:cubicBezTo>
                  <a:pt x="428" y="890"/>
                  <a:pt x="434" y="875"/>
                  <a:pt x="434" y="858"/>
                </a:cubicBezTo>
                <a:cubicBezTo>
                  <a:pt x="434" y="841"/>
                  <a:pt x="428" y="826"/>
                  <a:pt x="416" y="815"/>
                </a:cubicBezTo>
                <a:close/>
                <a:moveTo>
                  <a:pt x="373" y="725"/>
                </a:moveTo>
                <a:cubicBezTo>
                  <a:pt x="337" y="725"/>
                  <a:pt x="303" y="740"/>
                  <a:pt x="279" y="764"/>
                </a:cubicBezTo>
                <a:cubicBezTo>
                  <a:pt x="255" y="788"/>
                  <a:pt x="240" y="822"/>
                  <a:pt x="240" y="858"/>
                </a:cubicBezTo>
                <a:cubicBezTo>
                  <a:pt x="240" y="895"/>
                  <a:pt x="255" y="928"/>
                  <a:pt x="279" y="952"/>
                </a:cubicBezTo>
                <a:cubicBezTo>
                  <a:pt x="303" y="976"/>
                  <a:pt x="337" y="991"/>
                  <a:pt x="373" y="991"/>
                </a:cubicBezTo>
                <a:cubicBezTo>
                  <a:pt x="410" y="991"/>
                  <a:pt x="443" y="976"/>
                  <a:pt x="467" y="952"/>
                </a:cubicBezTo>
                <a:cubicBezTo>
                  <a:pt x="491" y="928"/>
                  <a:pt x="506" y="895"/>
                  <a:pt x="506" y="858"/>
                </a:cubicBezTo>
                <a:cubicBezTo>
                  <a:pt x="506" y="822"/>
                  <a:pt x="491" y="788"/>
                  <a:pt x="467" y="764"/>
                </a:cubicBezTo>
                <a:cubicBezTo>
                  <a:pt x="443" y="740"/>
                  <a:pt x="410" y="725"/>
                  <a:pt x="373" y="725"/>
                </a:cubicBezTo>
                <a:close/>
                <a:moveTo>
                  <a:pt x="609" y="170"/>
                </a:moveTo>
                <a:cubicBezTo>
                  <a:pt x="632" y="198"/>
                  <a:pt x="644" y="235"/>
                  <a:pt x="639" y="273"/>
                </a:cubicBezTo>
                <a:cubicBezTo>
                  <a:pt x="635" y="312"/>
                  <a:pt x="616" y="346"/>
                  <a:pt x="588" y="368"/>
                </a:cubicBezTo>
                <a:cubicBezTo>
                  <a:pt x="559" y="391"/>
                  <a:pt x="523" y="403"/>
                  <a:pt x="484" y="399"/>
                </a:cubicBezTo>
                <a:cubicBezTo>
                  <a:pt x="445" y="395"/>
                  <a:pt x="412" y="375"/>
                  <a:pt x="389" y="347"/>
                </a:cubicBezTo>
                <a:cubicBezTo>
                  <a:pt x="366" y="319"/>
                  <a:pt x="354" y="282"/>
                  <a:pt x="358" y="243"/>
                </a:cubicBezTo>
                <a:cubicBezTo>
                  <a:pt x="363" y="204"/>
                  <a:pt x="382" y="171"/>
                  <a:pt x="410" y="148"/>
                </a:cubicBezTo>
                <a:cubicBezTo>
                  <a:pt x="438" y="126"/>
                  <a:pt x="475" y="114"/>
                  <a:pt x="514" y="118"/>
                </a:cubicBezTo>
                <a:cubicBezTo>
                  <a:pt x="553" y="122"/>
                  <a:pt x="586" y="142"/>
                  <a:pt x="609" y="170"/>
                </a:cubicBezTo>
                <a:close/>
                <a:moveTo>
                  <a:pt x="532" y="232"/>
                </a:moveTo>
                <a:cubicBezTo>
                  <a:pt x="539" y="240"/>
                  <a:pt x="542" y="251"/>
                  <a:pt x="541" y="263"/>
                </a:cubicBezTo>
                <a:cubicBezTo>
                  <a:pt x="540" y="274"/>
                  <a:pt x="534" y="285"/>
                  <a:pt x="526" y="291"/>
                </a:cubicBezTo>
                <a:cubicBezTo>
                  <a:pt x="517" y="298"/>
                  <a:pt x="506" y="302"/>
                  <a:pt x="494" y="300"/>
                </a:cubicBezTo>
                <a:cubicBezTo>
                  <a:pt x="483" y="299"/>
                  <a:pt x="473" y="293"/>
                  <a:pt x="466" y="285"/>
                </a:cubicBezTo>
                <a:cubicBezTo>
                  <a:pt x="459" y="276"/>
                  <a:pt x="456" y="265"/>
                  <a:pt x="457" y="254"/>
                </a:cubicBezTo>
                <a:cubicBezTo>
                  <a:pt x="458" y="242"/>
                  <a:pt x="464" y="232"/>
                  <a:pt x="472" y="225"/>
                </a:cubicBezTo>
                <a:cubicBezTo>
                  <a:pt x="481" y="219"/>
                  <a:pt x="492" y="215"/>
                  <a:pt x="503" y="216"/>
                </a:cubicBezTo>
                <a:cubicBezTo>
                  <a:pt x="515" y="217"/>
                  <a:pt x="525" y="223"/>
                  <a:pt x="532" y="232"/>
                </a:cubicBezTo>
                <a:close/>
                <a:moveTo>
                  <a:pt x="509" y="167"/>
                </a:moveTo>
                <a:cubicBezTo>
                  <a:pt x="534" y="169"/>
                  <a:pt x="556" y="182"/>
                  <a:pt x="571" y="200"/>
                </a:cubicBezTo>
                <a:cubicBezTo>
                  <a:pt x="586" y="219"/>
                  <a:pt x="593" y="243"/>
                  <a:pt x="591" y="268"/>
                </a:cubicBezTo>
                <a:cubicBezTo>
                  <a:pt x="588" y="293"/>
                  <a:pt x="575" y="315"/>
                  <a:pt x="557" y="330"/>
                </a:cubicBezTo>
                <a:cubicBezTo>
                  <a:pt x="538" y="345"/>
                  <a:pt x="514" y="353"/>
                  <a:pt x="489" y="350"/>
                </a:cubicBezTo>
                <a:cubicBezTo>
                  <a:pt x="464" y="347"/>
                  <a:pt x="442" y="335"/>
                  <a:pt x="427" y="316"/>
                </a:cubicBezTo>
                <a:cubicBezTo>
                  <a:pt x="412" y="298"/>
                  <a:pt x="405" y="274"/>
                  <a:pt x="407" y="248"/>
                </a:cubicBezTo>
                <a:cubicBezTo>
                  <a:pt x="410" y="223"/>
                  <a:pt x="423" y="201"/>
                  <a:pt x="441" y="187"/>
                </a:cubicBezTo>
                <a:cubicBezTo>
                  <a:pt x="459" y="172"/>
                  <a:pt x="483" y="164"/>
                  <a:pt x="509" y="167"/>
                </a:cubicBezTo>
                <a:close/>
                <a:moveTo>
                  <a:pt x="557" y="52"/>
                </a:moveTo>
                <a:lnTo>
                  <a:pt x="558" y="10"/>
                </a:lnTo>
                <a:cubicBezTo>
                  <a:pt x="539" y="2"/>
                  <a:pt x="519" y="0"/>
                  <a:pt x="497" y="4"/>
                </a:cubicBezTo>
                <a:lnTo>
                  <a:pt x="487" y="45"/>
                </a:lnTo>
                <a:cubicBezTo>
                  <a:pt x="473" y="45"/>
                  <a:pt x="459" y="48"/>
                  <a:pt x="446" y="51"/>
                </a:cubicBezTo>
                <a:lnTo>
                  <a:pt x="426" y="14"/>
                </a:lnTo>
                <a:cubicBezTo>
                  <a:pt x="406" y="17"/>
                  <a:pt x="387" y="25"/>
                  <a:pt x="370" y="39"/>
                </a:cubicBezTo>
                <a:lnTo>
                  <a:pt x="382" y="79"/>
                </a:lnTo>
                <a:cubicBezTo>
                  <a:pt x="376" y="83"/>
                  <a:pt x="370" y="87"/>
                  <a:pt x="365" y="92"/>
                </a:cubicBezTo>
                <a:cubicBezTo>
                  <a:pt x="359" y="96"/>
                  <a:pt x="354" y="101"/>
                  <a:pt x="350" y="105"/>
                </a:cubicBezTo>
                <a:lnTo>
                  <a:pt x="314" y="83"/>
                </a:lnTo>
                <a:cubicBezTo>
                  <a:pt x="297" y="96"/>
                  <a:pt x="285" y="112"/>
                  <a:pt x="277" y="133"/>
                </a:cubicBezTo>
                <a:lnTo>
                  <a:pt x="308" y="161"/>
                </a:lnTo>
                <a:cubicBezTo>
                  <a:pt x="302" y="174"/>
                  <a:pt x="297" y="187"/>
                  <a:pt x="293" y="201"/>
                </a:cubicBezTo>
                <a:lnTo>
                  <a:pt x="251" y="199"/>
                </a:lnTo>
                <a:cubicBezTo>
                  <a:pt x="243" y="218"/>
                  <a:pt x="241" y="239"/>
                  <a:pt x="244" y="261"/>
                </a:cubicBezTo>
                <a:lnTo>
                  <a:pt x="285" y="270"/>
                </a:lnTo>
                <a:cubicBezTo>
                  <a:pt x="286" y="284"/>
                  <a:pt x="288" y="298"/>
                  <a:pt x="292" y="311"/>
                </a:cubicBezTo>
                <a:lnTo>
                  <a:pt x="255" y="331"/>
                </a:lnTo>
                <a:cubicBezTo>
                  <a:pt x="257" y="352"/>
                  <a:pt x="265" y="370"/>
                  <a:pt x="280" y="388"/>
                </a:cubicBezTo>
                <a:lnTo>
                  <a:pt x="320" y="375"/>
                </a:lnTo>
                <a:cubicBezTo>
                  <a:pt x="324" y="381"/>
                  <a:pt x="328" y="387"/>
                  <a:pt x="332" y="392"/>
                </a:cubicBezTo>
                <a:cubicBezTo>
                  <a:pt x="337" y="398"/>
                  <a:pt x="341" y="403"/>
                  <a:pt x="346" y="408"/>
                </a:cubicBezTo>
                <a:lnTo>
                  <a:pt x="324" y="444"/>
                </a:lnTo>
                <a:cubicBezTo>
                  <a:pt x="336" y="460"/>
                  <a:pt x="353" y="472"/>
                  <a:pt x="374" y="480"/>
                </a:cubicBezTo>
                <a:lnTo>
                  <a:pt x="402" y="449"/>
                </a:lnTo>
                <a:cubicBezTo>
                  <a:pt x="414" y="455"/>
                  <a:pt x="428" y="460"/>
                  <a:pt x="441" y="464"/>
                </a:cubicBezTo>
                <a:lnTo>
                  <a:pt x="440" y="506"/>
                </a:lnTo>
                <a:cubicBezTo>
                  <a:pt x="459" y="514"/>
                  <a:pt x="479" y="516"/>
                  <a:pt x="501" y="513"/>
                </a:cubicBezTo>
                <a:lnTo>
                  <a:pt x="510" y="472"/>
                </a:lnTo>
                <a:cubicBezTo>
                  <a:pt x="525" y="471"/>
                  <a:pt x="539" y="469"/>
                  <a:pt x="552" y="466"/>
                </a:cubicBezTo>
                <a:lnTo>
                  <a:pt x="572" y="503"/>
                </a:lnTo>
                <a:cubicBezTo>
                  <a:pt x="592" y="500"/>
                  <a:pt x="611" y="492"/>
                  <a:pt x="628" y="478"/>
                </a:cubicBezTo>
                <a:lnTo>
                  <a:pt x="616" y="437"/>
                </a:lnTo>
                <a:cubicBezTo>
                  <a:pt x="622" y="434"/>
                  <a:pt x="628" y="429"/>
                  <a:pt x="633" y="425"/>
                </a:cubicBezTo>
                <a:cubicBezTo>
                  <a:pt x="638" y="421"/>
                  <a:pt x="644" y="416"/>
                  <a:pt x="648" y="411"/>
                </a:cubicBezTo>
                <a:lnTo>
                  <a:pt x="684" y="433"/>
                </a:lnTo>
                <a:cubicBezTo>
                  <a:pt x="701" y="421"/>
                  <a:pt x="713" y="404"/>
                  <a:pt x="721" y="384"/>
                </a:cubicBezTo>
                <a:lnTo>
                  <a:pt x="690" y="355"/>
                </a:lnTo>
                <a:cubicBezTo>
                  <a:pt x="696" y="343"/>
                  <a:pt x="701" y="330"/>
                  <a:pt x="705" y="316"/>
                </a:cubicBezTo>
                <a:lnTo>
                  <a:pt x="747" y="317"/>
                </a:lnTo>
                <a:cubicBezTo>
                  <a:pt x="755" y="298"/>
                  <a:pt x="757" y="278"/>
                  <a:pt x="754" y="256"/>
                </a:cubicBezTo>
                <a:lnTo>
                  <a:pt x="712" y="247"/>
                </a:lnTo>
                <a:cubicBezTo>
                  <a:pt x="712" y="233"/>
                  <a:pt x="710" y="219"/>
                  <a:pt x="706" y="205"/>
                </a:cubicBezTo>
                <a:lnTo>
                  <a:pt x="743" y="185"/>
                </a:lnTo>
                <a:cubicBezTo>
                  <a:pt x="741" y="165"/>
                  <a:pt x="732" y="146"/>
                  <a:pt x="718" y="129"/>
                </a:cubicBezTo>
                <a:lnTo>
                  <a:pt x="678" y="142"/>
                </a:lnTo>
                <a:cubicBezTo>
                  <a:pt x="674" y="136"/>
                  <a:pt x="670" y="130"/>
                  <a:pt x="665" y="124"/>
                </a:cubicBezTo>
                <a:cubicBezTo>
                  <a:pt x="661" y="119"/>
                  <a:pt x="657" y="114"/>
                  <a:pt x="652" y="109"/>
                </a:cubicBezTo>
                <a:lnTo>
                  <a:pt x="674" y="73"/>
                </a:lnTo>
                <a:cubicBezTo>
                  <a:pt x="662" y="57"/>
                  <a:pt x="645" y="45"/>
                  <a:pt x="624" y="37"/>
                </a:cubicBezTo>
                <a:lnTo>
                  <a:pt x="596" y="68"/>
                </a:lnTo>
                <a:cubicBezTo>
                  <a:pt x="583" y="61"/>
                  <a:pt x="570" y="56"/>
                  <a:pt x="557" y="52"/>
                </a:cubicBezTo>
                <a:close/>
                <a:moveTo>
                  <a:pt x="1056" y="409"/>
                </a:moveTo>
                <a:cubicBezTo>
                  <a:pt x="1079" y="437"/>
                  <a:pt x="1091" y="474"/>
                  <a:pt x="1087" y="513"/>
                </a:cubicBezTo>
                <a:cubicBezTo>
                  <a:pt x="1082" y="552"/>
                  <a:pt x="1063" y="585"/>
                  <a:pt x="1035" y="608"/>
                </a:cubicBezTo>
                <a:cubicBezTo>
                  <a:pt x="1007" y="631"/>
                  <a:pt x="970" y="643"/>
                  <a:pt x="931" y="638"/>
                </a:cubicBezTo>
                <a:cubicBezTo>
                  <a:pt x="892" y="634"/>
                  <a:pt x="859" y="615"/>
                  <a:pt x="836" y="587"/>
                </a:cubicBezTo>
                <a:cubicBezTo>
                  <a:pt x="813" y="558"/>
                  <a:pt x="801" y="522"/>
                  <a:pt x="805" y="483"/>
                </a:cubicBezTo>
                <a:cubicBezTo>
                  <a:pt x="810" y="444"/>
                  <a:pt x="829" y="411"/>
                  <a:pt x="857" y="388"/>
                </a:cubicBezTo>
                <a:cubicBezTo>
                  <a:pt x="885" y="365"/>
                  <a:pt x="922" y="353"/>
                  <a:pt x="961" y="357"/>
                </a:cubicBezTo>
                <a:cubicBezTo>
                  <a:pt x="1000" y="362"/>
                  <a:pt x="1033" y="381"/>
                  <a:pt x="1056" y="409"/>
                </a:cubicBezTo>
                <a:close/>
                <a:moveTo>
                  <a:pt x="979" y="471"/>
                </a:moveTo>
                <a:cubicBezTo>
                  <a:pt x="986" y="480"/>
                  <a:pt x="989" y="491"/>
                  <a:pt x="988" y="502"/>
                </a:cubicBezTo>
                <a:cubicBezTo>
                  <a:pt x="987" y="514"/>
                  <a:pt x="981" y="524"/>
                  <a:pt x="973" y="531"/>
                </a:cubicBezTo>
                <a:cubicBezTo>
                  <a:pt x="964" y="538"/>
                  <a:pt x="953" y="541"/>
                  <a:pt x="941" y="540"/>
                </a:cubicBezTo>
                <a:cubicBezTo>
                  <a:pt x="930" y="539"/>
                  <a:pt x="920" y="533"/>
                  <a:pt x="913" y="524"/>
                </a:cubicBezTo>
                <a:cubicBezTo>
                  <a:pt x="906" y="516"/>
                  <a:pt x="903" y="505"/>
                  <a:pt x="904" y="493"/>
                </a:cubicBezTo>
                <a:cubicBezTo>
                  <a:pt x="905" y="482"/>
                  <a:pt x="911" y="472"/>
                  <a:pt x="919" y="465"/>
                </a:cubicBezTo>
                <a:cubicBezTo>
                  <a:pt x="928" y="458"/>
                  <a:pt x="939" y="455"/>
                  <a:pt x="951" y="456"/>
                </a:cubicBezTo>
                <a:cubicBezTo>
                  <a:pt x="962" y="457"/>
                  <a:pt x="972" y="463"/>
                  <a:pt x="979" y="471"/>
                </a:cubicBezTo>
                <a:close/>
                <a:moveTo>
                  <a:pt x="956" y="406"/>
                </a:moveTo>
                <a:cubicBezTo>
                  <a:pt x="981" y="409"/>
                  <a:pt x="1003" y="422"/>
                  <a:pt x="1018" y="440"/>
                </a:cubicBezTo>
                <a:cubicBezTo>
                  <a:pt x="1033" y="458"/>
                  <a:pt x="1040" y="482"/>
                  <a:pt x="1038" y="508"/>
                </a:cubicBezTo>
                <a:cubicBezTo>
                  <a:pt x="1035" y="533"/>
                  <a:pt x="1022" y="555"/>
                  <a:pt x="1004" y="570"/>
                </a:cubicBezTo>
                <a:cubicBezTo>
                  <a:pt x="985" y="584"/>
                  <a:pt x="961" y="592"/>
                  <a:pt x="936" y="590"/>
                </a:cubicBezTo>
                <a:cubicBezTo>
                  <a:pt x="911" y="587"/>
                  <a:pt x="889" y="574"/>
                  <a:pt x="874" y="556"/>
                </a:cubicBezTo>
                <a:cubicBezTo>
                  <a:pt x="859" y="537"/>
                  <a:pt x="852" y="513"/>
                  <a:pt x="854" y="488"/>
                </a:cubicBezTo>
                <a:cubicBezTo>
                  <a:pt x="857" y="463"/>
                  <a:pt x="870" y="441"/>
                  <a:pt x="888" y="426"/>
                </a:cubicBezTo>
                <a:cubicBezTo>
                  <a:pt x="906" y="411"/>
                  <a:pt x="931" y="404"/>
                  <a:pt x="956" y="406"/>
                </a:cubicBezTo>
                <a:close/>
                <a:moveTo>
                  <a:pt x="1004" y="292"/>
                </a:moveTo>
                <a:lnTo>
                  <a:pt x="1005" y="250"/>
                </a:lnTo>
                <a:cubicBezTo>
                  <a:pt x="986" y="242"/>
                  <a:pt x="966" y="240"/>
                  <a:pt x="944" y="243"/>
                </a:cubicBezTo>
                <a:lnTo>
                  <a:pt x="935" y="284"/>
                </a:lnTo>
                <a:cubicBezTo>
                  <a:pt x="920" y="285"/>
                  <a:pt x="906" y="287"/>
                  <a:pt x="893" y="291"/>
                </a:cubicBezTo>
                <a:lnTo>
                  <a:pt x="873" y="254"/>
                </a:lnTo>
                <a:cubicBezTo>
                  <a:pt x="853" y="256"/>
                  <a:pt x="834" y="264"/>
                  <a:pt x="817" y="279"/>
                </a:cubicBezTo>
                <a:lnTo>
                  <a:pt x="829" y="319"/>
                </a:lnTo>
                <a:cubicBezTo>
                  <a:pt x="823" y="323"/>
                  <a:pt x="817" y="327"/>
                  <a:pt x="812" y="331"/>
                </a:cubicBezTo>
                <a:cubicBezTo>
                  <a:pt x="807" y="336"/>
                  <a:pt x="801" y="340"/>
                  <a:pt x="797" y="345"/>
                </a:cubicBezTo>
                <a:lnTo>
                  <a:pt x="761" y="323"/>
                </a:lnTo>
                <a:cubicBezTo>
                  <a:pt x="744" y="335"/>
                  <a:pt x="732" y="352"/>
                  <a:pt x="724" y="373"/>
                </a:cubicBezTo>
                <a:lnTo>
                  <a:pt x="755" y="401"/>
                </a:lnTo>
                <a:cubicBezTo>
                  <a:pt x="749" y="413"/>
                  <a:pt x="744" y="426"/>
                  <a:pt x="740" y="440"/>
                </a:cubicBezTo>
                <a:lnTo>
                  <a:pt x="698" y="439"/>
                </a:lnTo>
                <a:cubicBezTo>
                  <a:pt x="690" y="458"/>
                  <a:pt x="688" y="478"/>
                  <a:pt x="691" y="500"/>
                </a:cubicBezTo>
                <a:lnTo>
                  <a:pt x="732" y="509"/>
                </a:lnTo>
                <a:cubicBezTo>
                  <a:pt x="733" y="524"/>
                  <a:pt x="735" y="537"/>
                  <a:pt x="739" y="551"/>
                </a:cubicBezTo>
                <a:lnTo>
                  <a:pt x="702" y="571"/>
                </a:lnTo>
                <a:cubicBezTo>
                  <a:pt x="704" y="591"/>
                  <a:pt x="713" y="610"/>
                  <a:pt x="727" y="627"/>
                </a:cubicBezTo>
                <a:lnTo>
                  <a:pt x="767" y="615"/>
                </a:lnTo>
                <a:cubicBezTo>
                  <a:pt x="771" y="621"/>
                  <a:pt x="775" y="626"/>
                  <a:pt x="780" y="632"/>
                </a:cubicBezTo>
                <a:cubicBezTo>
                  <a:pt x="784" y="637"/>
                  <a:pt x="788" y="642"/>
                  <a:pt x="793" y="647"/>
                </a:cubicBezTo>
                <a:lnTo>
                  <a:pt x="771" y="683"/>
                </a:lnTo>
                <a:cubicBezTo>
                  <a:pt x="783" y="699"/>
                  <a:pt x="800" y="712"/>
                  <a:pt x="821" y="720"/>
                </a:cubicBezTo>
                <a:lnTo>
                  <a:pt x="849" y="689"/>
                </a:lnTo>
                <a:cubicBezTo>
                  <a:pt x="861" y="695"/>
                  <a:pt x="875" y="700"/>
                  <a:pt x="888" y="704"/>
                </a:cubicBezTo>
                <a:lnTo>
                  <a:pt x="887" y="746"/>
                </a:lnTo>
                <a:cubicBezTo>
                  <a:pt x="906" y="754"/>
                  <a:pt x="926" y="756"/>
                  <a:pt x="948" y="752"/>
                </a:cubicBezTo>
                <a:lnTo>
                  <a:pt x="958" y="711"/>
                </a:lnTo>
                <a:cubicBezTo>
                  <a:pt x="972" y="711"/>
                  <a:pt x="986" y="708"/>
                  <a:pt x="999" y="705"/>
                </a:cubicBezTo>
                <a:lnTo>
                  <a:pt x="1019" y="742"/>
                </a:lnTo>
                <a:cubicBezTo>
                  <a:pt x="1039" y="740"/>
                  <a:pt x="1058" y="731"/>
                  <a:pt x="1075" y="717"/>
                </a:cubicBezTo>
                <a:lnTo>
                  <a:pt x="1063" y="677"/>
                </a:lnTo>
                <a:cubicBezTo>
                  <a:pt x="1069" y="673"/>
                  <a:pt x="1075" y="669"/>
                  <a:pt x="1080" y="664"/>
                </a:cubicBezTo>
                <a:cubicBezTo>
                  <a:pt x="1085" y="660"/>
                  <a:pt x="1091" y="656"/>
                  <a:pt x="1095" y="651"/>
                </a:cubicBezTo>
                <a:lnTo>
                  <a:pt x="1131" y="673"/>
                </a:lnTo>
                <a:cubicBezTo>
                  <a:pt x="1148" y="661"/>
                  <a:pt x="1160" y="644"/>
                  <a:pt x="1168" y="623"/>
                </a:cubicBezTo>
                <a:lnTo>
                  <a:pt x="1137" y="595"/>
                </a:lnTo>
                <a:cubicBezTo>
                  <a:pt x="1143" y="582"/>
                  <a:pt x="1148" y="569"/>
                  <a:pt x="1152" y="556"/>
                </a:cubicBezTo>
                <a:lnTo>
                  <a:pt x="1194" y="557"/>
                </a:lnTo>
                <a:cubicBezTo>
                  <a:pt x="1202" y="538"/>
                  <a:pt x="1204" y="518"/>
                  <a:pt x="1201" y="495"/>
                </a:cubicBezTo>
                <a:lnTo>
                  <a:pt x="1160" y="486"/>
                </a:lnTo>
                <a:cubicBezTo>
                  <a:pt x="1159" y="472"/>
                  <a:pt x="1157" y="458"/>
                  <a:pt x="1153" y="445"/>
                </a:cubicBezTo>
                <a:lnTo>
                  <a:pt x="1190" y="425"/>
                </a:lnTo>
                <a:cubicBezTo>
                  <a:pt x="1188" y="405"/>
                  <a:pt x="1179" y="386"/>
                  <a:pt x="1165" y="368"/>
                </a:cubicBezTo>
                <a:lnTo>
                  <a:pt x="1125" y="381"/>
                </a:lnTo>
                <a:cubicBezTo>
                  <a:pt x="1121" y="375"/>
                  <a:pt x="1117" y="369"/>
                  <a:pt x="1112" y="364"/>
                </a:cubicBezTo>
                <a:cubicBezTo>
                  <a:pt x="1108" y="358"/>
                  <a:pt x="1104" y="353"/>
                  <a:pt x="1099" y="348"/>
                </a:cubicBezTo>
                <a:lnTo>
                  <a:pt x="1121" y="312"/>
                </a:lnTo>
                <a:cubicBezTo>
                  <a:pt x="1109" y="296"/>
                  <a:pt x="1092" y="284"/>
                  <a:pt x="1071" y="276"/>
                </a:cubicBezTo>
                <a:lnTo>
                  <a:pt x="1043" y="307"/>
                </a:lnTo>
                <a:cubicBezTo>
                  <a:pt x="1031" y="301"/>
                  <a:pt x="1017" y="296"/>
                  <a:pt x="1004" y="292"/>
                </a:cubicBezTo>
                <a:close/>
                <a:moveTo>
                  <a:pt x="424" y="554"/>
                </a:moveTo>
                <a:cubicBezTo>
                  <a:pt x="445" y="557"/>
                  <a:pt x="464" y="563"/>
                  <a:pt x="483" y="570"/>
                </a:cubicBezTo>
                <a:lnTo>
                  <a:pt x="519" y="521"/>
                </a:lnTo>
                <a:cubicBezTo>
                  <a:pt x="550" y="529"/>
                  <a:pt x="576" y="544"/>
                  <a:pt x="596" y="565"/>
                </a:cubicBezTo>
                <a:lnTo>
                  <a:pt x="570" y="620"/>
                </a:lnTo>
                <a:cubicBezTo>
                  <a:pt x="577" y="627"/>
                  <a:pt x="584" y="633"/>
                  <a:pt x="591" y="640"/>
                </a:cubicBezTo>
                <a:cubicBezTo>
                  <a:pt x="599" y="648"/>
                  <a:pt x="606" y="655"/>
                  <a:pt x="612" y="663"/>
                </a:cubicBezTo>
                <a:lnTo>
                  <a:pt x="668" y="639"/>
                </a:lnTo>
                <a:cubicBezTo>
                  <a:pt x="691" y="662"/>
                  <a:pt x="706" y="687"/>
                  <a:pt x="712" y="716"/>
                </a:cubicBezTo>
                <a:lnTo>
                  <a:pt x="662" y="750"/>
                </a:lnTo>
                <a:cubicBezTo>
                  <a:pt x="669" y="769"/>
                  <a:pt x="674" y="789"/>
                  <a:pt x="678" y="809"/>
                </a:cubicBezTo>
                <a:lnTo>
                  <a:pt x="738" y="816"/>
                </a:lnTo>
                <a:cubicBezTo>
                  <a:pt x="746" y="847"/>
                  <a:pt x="746" y="876"/>
                  <a:pt x="738" y="904"/>
                </a:cubicBezTo>
                <a:lnTo>
                  <a:pt x="677" y="909"/>
                </a:lnTo>
                <a:cubicBezTo>
                  <a:pt x="674" y="930"/>
                  <a:pt x="669" y="949"/>
                  <a:pt x="662" y="968"/>
                </a:cubicBezTo>
                <a:lnTo>
                  <a:pt x="710" y="1004"/>
                </a:lnTo>
                <a:cubicBezTo>
                  <a:pt x="702" y="1035"/>
                  <a:pt x="687" y="1061"/>
                  <a:pt x="666" y="1081"/>
                </a:cubicBezTo>
                <a:lnTo>
                  <a:pt x="611" y="1055"/>
                </a:lnTo>
                <a:cubicBezTo>
                  <a:pt x="605" y="1062"/>
                  <a:pt x="598" y="1069"/>
                  <a:pt x="591" y="1076"/>
                </a:cubicBezTo>
                <a:cubicBezTo>
                  <a:pt x="584" y="1084"/>
                  <a:pt x="576" y="1091"/>
                  <a:pt x="568" y="1097"/>
                </a:cubicBezTo>
                <a:lnTo>
                  <a:pt x="593" y="1153"/>
                </a:lnTo>
                <a:cubicBezTo>
                  <a:pt x="570" y="1176"/>
                  <a:pt x="544" y="1190"/>
                  <a:pt x="516" y="1197"/>
                </a:cubicBezTo>
                <a:lnTo>
                  <a:pt x="481" y="1147"/>
                </a:lnTo>
                <a:cubicBezTo>
                  <a:pt x="462" y="1154"/>
                  <a:pt x="443" y="1159"/>
                  <a:pt x="423" y="1163"/>
                </a:cubicBezTo>
                <a:lnTo>
                  <a:pt x="416" y="1223"/>
                </a:lnTo>
                <a:cubicBezTo>
                  <a:pt x="385" y="1231"/>
                  <a:pt x="355" y="1231"/>
                  <a:pt x="327" y="1223"/>
                </a:cubicBezTo>
                <a:lnTo>
                  <a:pt x="322" y="1162"/>
                </a:lnTo>
                <a:cubicBezTo>
                  <a:pt x="302" y="1159"/>
                  <a:pt x="282" y="1154"/>
                  <a:pt x="264" y="1147"/>
                </a:cubicBezTo>
                <a:lnTo>
                  <a:pt x="228" y="1195"/>
                </a:lnTo>
                <a:cubicBezTo>
                  <a:pt x="197" y="1187"/>
                  <a:pt x="171" y="1172"/>
                  <a:pt x="151" y="1151"/>
                </a:cubicBezTo>
                <a:lnTo>
                  <a:pt x="177" y="1096"/>
                </a:lnTo>
                <a:cubicBezTo>
                  <a:pt x="169" y="1090"/>
                  <a:pt x="162" y="1083"/>
                  <a:pt x="155" y="1076"/>
                </a:cubicBezTo>
                <a:cubicBezTo>
                  <a:pt x="148" y="1069"/>
                  <a:pt x="141" y="1061"/>
                  <a:pt x="134" y="1053"/>
                </a:cubicBezTo>
                <a:lnTo>
                  <a:pt x="79" y="1078"/>
                </a:lnTo>
                <a:cubicBezTo>
                  <a:pt x="56" y="1055"/>
                  <a:pt x="41" y="1029"/>
                  <a:pt x="34" y="1001"/>
                </a:cubicBezTo>
                <a:lnTo>
                  <a:pt x="84" y="966"/>
                </a:lnTo>
                <a:cubicBezTo>
                  <a:pt x="77" y="947"/>
                  <a:pt x="72" y="928"/>
                  <a:pt x="69" y="908"/>
                </a:cubicBezTo>
                <a:lnTo>
                  <a:pt x="9" y="901"/>
                </a:lnTo>
                <a:cubicBezTo>
                  <a:pt x="0" y="870"/>
                  <a:pt x="0" y="840"/>
                  <a:pt x="9" y="812"/>
                </a:cubicBezTo>
                <a:lnTo>
                  <a:pt x="69" y="807"/>
                </a:lnTo>
                <a:cubicBezTo>
                  <a:pt x="73" y="787"/>
                  <a:pt x="78" y="767"/>
                  <a:pt x="85" y="749"/>
                </a:cubicBezTo>
                <a:lnTo>
                  <a:pt x="36" y="713"/>
                </a:lnTo>
                <a:cubicBezTo>
                  <a:pt x="44" y="682"/>
                  <a:pt x="59" y="656"/>
                  <a:pt x="81" y="636"/>
                </a:cubicBezTo>
                <a:lnTo>
                  <a:pt x="136" y="662"/>
                </a:lnTo>
                <a:cubicBezTo>
                  <a:pt x="142" y="654"/>
                  <a:pt x="148" y="647"/>
                  <a:pt x="155" y="640"/>
                </a:cubicBezTo>
                <a:cubicBezTo>
                  <a:pt x="163" y="633"/>
                  <a:pt x="170" y="626"/>
                  <a:pt x="178" y="619"/>
                </a:cubicBezTo>
                <a:lnTo>
                  <a:pt x="154" y="564"/>
                </a:lnTo>
                <a:cubicBezTo>
                  <a:pt x="177" y="541"/>
                  <a:pt x="202" y="526"/>
                  <a:pt x="231" y="519"/>
                </a:cubicBezTo>
                <a:lnTo>
                  <a:pt x="265" y="569"/>
                </a:lnTo>
                <a:cubicBezTo>
                  <a:pt x="284" y="562"/>
                  <a:pt x="304" y="557"/>
                  <a:pt x="324" y="554"/>
                </a:cubicBezTo>
                <a:lnTo>
                  <a:pt x="331" y="494"/>
                </a:lnTo>
                <a:cubicBezTo>
                  <a:pt x="362" y="485"/>
                  <a:pt x="391" y="485"/>
                  <a:pt x="419" y="494"/>
                </a:cubicBezTo>
                <a:lnTo>
                  <a:pt x="424" y="554"/>
                </a:ln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35"/>
          <p:cNvSpPr>
            <a:spLocks noChangeAspect="1"/>
          </p:cNvSpPr>
          <p:nvPr/>
        </p:nvSpPr>
        <p:spPr bwMode="auto">
          <a:xfrm>
            <a:off x="9139886" y="4259140"/>
            <a:ext cx="360045" cy="356870"/>
          </a:xfrm>
          <a:custGeom>
            <a:avLst/>
            <a:gdLst>
              <a:gd name="T0" fmla="*/ 597 w 1245"/>
              <a:gd name="T1" fmla="*/ 1 h 1242"/>
              <a:gd name="T2" fmla="*/ 876 w 1245"/>
              <a:gd name="T3" fmla="*/ 315 h 1242"/>
              <a:gd name="T4" fmla="*/ 1006 w 1245"/>
              <a:gd name="T5" fmla="*/ 323 h 1242"/>
              <a:gd name="T6" fmla="*/ 1219 w 1245"/>
              <a:gd name="T7" fmla="*/ 438 h 1242"/>
              <a:gd name="T8" fmla="*/ 991 w 1245"/>
              <a:gd name="T9" fmla="*/ 755 h 1242"/>
              <a:gd name="T10" fmla="*/ 965 w 1245"/>
              <a:gd name="T11" fmla="*/ 1153 h 1242"/>
              <a:gd name="T12" fmla="*/ 630 w 1245"/>
              <a:gd name="T13" fmla="*/ 1026 h 1242"/>
              <a:gd name="T14" fmla="*/ 254 w 1245"/>
              <a:gd name="T15" fmla="*/ 1141 h 1242"/>
              <a:gd name="T16" fmla="*/ 254 w 1245"/>
              <a:gd name="T17" fmla="*/ 744 h 1242"/>
              <a:gd name="T18" fmla="*/ 24 w 1245"/>
              <a:gd name="T19" fmla="*/ 485 h 1242"/>
              <a:gd name="T20" fmla="*/ 229 w 1245"/>
              <a:gd name="T21" fmla="*/ 323 h 1242"/>
              <a:gd name="T22" fmla="*/ 394 w 1245"/>
              <a:gd name="T23" fmla="*/ 303 h 1242"/>
              <a:gd name="T24" fmla="*/ 548 w 1245"/>
              <a:gd name="T25" fmla="*/ 21 h 1242"/>
              <a:gd name="T26" fmla="*/ 597 w 1245"/>
              <a:gd name="T27" fmla="*/ 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5" h="1242">
                <a:moveTo>
                  <a:pt x="597" y="1"/>
                </a:moveTo>
                <a:cubicBezTo>
                  <a:pt x="814" y="0"/>
                  <a:pt x="729" y="256"/>
                  <a:pt x="876" y="315"/>
                </a:cubicBezTo>
                <a:cubicBezTo>
                  <a:pt x="912" y="329"/>
                  <a:pt x="962" y="316"/>
                  <a:pt x="1006" y="323"/>
                </a:cubicBezTo>
                <a:cubicBezTo>
                  <a:pt x="1102" y="338"/>
                  <a:pt x="1204" y="343"/>
                  <a:pt x="1219" y="438"/>
                </a:cubicBezTo>
                <a:cubicBezTo>
                  <a:pt x="1245" y="597"/>
                  <a:pt x="1018" y="652"/>
                  <a:pt x="991" y="755"/>
                </a:cubicBezTo>
                <a:cubicBezTo>
                  <a:pt x="963" y="867"/>
                  <a:pt x="1142" y="1099"/>
                  <a:pt x="965" y="1153"/>
                </a:cubicBezTo>
                <a:cubicBezTo>
                  <a:pt x="814" y="1199"/>
                  <a:pt x="740" y="1044"/>
                  <a:pt x="630" y="1026"/>
                </a:cubicBezTo>
                <a:cubicBezTo>
                  <a:pt x="505" y="1005"/>
                  <a:pt x="422" y="1242"/>
                  <a:pt x="254" y="1141"/>
                </a:cubicBezTo>
                <a:cubicBezTo>
                  <a:pt x="119" y="1059"/>
                  <a:pt x="293" y="869"/>
                  <a:pt x="254" y="744"/>
                </a:cubicBezTo>
                <a:cubicBezTo>
                  <a:pt x="223" y="645"/>
                  <a:pt x="48" y="620"/>
                  <a:pt x="24" y="485"/>
                </a:cubicBezTo>
                <a:cubicBezTo>
                  <a:pt x="0" y="352"/>
                  <a:pt x="132" y="339"/>
                  <a:pt x="229" y="323"/>
                </a:cubicBezTo>
                <a:cubicBezTo>
                  <a:pt x="290" y="314"/>
                  <a:pt x="356" y="333"/>
                  <a:pt x="394" y="303"/>
                </a:cubicBezTo>
                <a:cubicBezTo>
                  <a:pt x="473" y="239"/>
                  <a:pt x="465" y="83"/>
                  <a:pt x="548" y="21"/>
                </a:cubicBezTo>
                <a:cubicBezTo>
                  <a:pt x="564" y="14"/>
                  <a:pt x="581" y="8"/>
                  <a:pt x="597" y="1"/>
                </a:cubicBezTo>
                <a:close/>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7" name="TextBox 16"/>
          <p:cNvSpPr txBox="1">
            <a:spLocks noChangeArrowheads="1"/>
          </p:cNvSpPr>
          <p:nvPr/>
        </p:nvSpPr>
        <p:spPr bwMode="auto">
          <a:xfrm>
            <a:off x="9872676" y="2052515"/>
            <a:ext cx="913765" cy="70802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smtClean="0">
                <a:solidFill>
                  <a:schemeClr val="bg1"/>
                </a:solidFill>
                <a:latin typeface="微软雅黑" panose="020B0503020204020204" pitchFamily="34" charset="-122"/>
              </a:rPr>
              <a:t>技能要求</a:t>
            </a:r>
            <a:endParaRPr lang="zh-CN" altLang="en-US" b="1" dirty="0">
              <a:solidFill>
                <a:schemeClr val="bg1"/>
              </a:solidFill>
              <a:latin typeface="微软雅黑" panose="020B0503020204020204" pitchFamily="34" charset="-122"/>
            </a:endParaRPr>
          </a:p>
        </p:txBody>
      </p:sp>
      <p:sp>
        <p:nvSpPr>
          <p:cNvPr id="58" name="TextBox 16"/>
          <p:cNvSpPr txBox="1">
            <a:spLocks noChangeArrowheads="1"/>
          </p:cNvSpPr>
          <p:nvPr/>
        </p:nvSpPr>
        <p:spPr bwMode="auto">
          <a:xfrm>
            <a:off x="9872676" y="3062800"/>
            <a:ext cx="913765" cy="70802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smtClean="0">
                <a:solidFill>
                  <a:schemeClr val="bg1"/>
                </a:solidFill>
                <a:latin typeface="微软雅黑" panose="020B0503020204020204" pitchFamily="34" charset="-122"/>
              </a:rPr>
              <a:t>性别要求</a:t>
            </a:r>
            <a:endParaRPr lang="zh-CN" altLang="en-US" b="1" dirty="0">
              <a:solidFill>
                <a:schemeClr val="bg1"/>
              </a:solidFill>
              <a:latin typeface="微软雅黑" panose="020B0503020204020204" pitchFamily="34" charset="-122"/>
            </a:endParaRPr>
          </a:p>
        </p:txBody>
      </p:sp>
      <p:sp>
        <p:nvSpPr>
          <p:cNvPr id="59" name="TextBox 16"/>
          <p:cNvSpPr txBox="1">
            <a:spLocks noChangeArrowheads="1"/>
          </p:cNvSpPr>
          <p:nvPr/>
        </p:nvSpPr>
        <p:spPr bwMode="auto">
          <a:xfrm>
            <a:off x="9872676" y="4074355"/>
            <a:ext cx="913765" cy="70802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smtClean="0">
                <a:solidFill>
                  <a:schemeClr val="bg1"/>
                </a:solidFill>
                <a:latin typeface="微软雅黑" panose="020B0503020204020204" pitchFamily="34" charset="-122"/>
              </a:rPr>
              <a:t>专业要求</a:t>
            </a:r>
            <a:endParaRPr lang="zh-CN" altLang="en-US" b="1" dirty="0">
              <a:solidFill>
                <a:schemeClr val="bg1"/>
              </a:solidFill>
              <a:latin typeface="微软雅黑" panose="020B0503020204020204" pitchFamily="34" charset="-122"/>
            </a:endParaRPr>
          </a:p>
        </p:txBody>
      </p:sp>
      <p:sp>
        <p:nvSpPr>
          <p:cNvPr id="60" name="TextBox 16"/>
          <p:cNvSpPr txBox="1">
            <a:spLocks noChangeArrowheads="1"/>
          </p:cNvSpPr>
          <p:nvPr/>
        </p:nvSpPr>
        <p:spPr bwMode="auto">
          <a:xfrm>
            <a:off x="9872676" y="5084640"/>
            <a:ext cx="913765" cy="70802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smtClean="0">
                <a:solidFill>
                  <a:schemeClr val="bg1"/>
                </a:solidFill>
                <a:latin typeface="微软雅黑" panose="020B0503020204020204" pitchFamily="34" charset="-122"/>
              </a:rPr>
              <a:t>能力要求</a:t>
            </a:r>
            <a:endParaRPr lang="zh-CN" altLang="en-US" b="1" dirty="0">
              <a:solidFill>
                <a:schemeClr val="bg1"/>
              </a:solidFill>
              <a:latin typeface="微软雅黑" panose="020B0503020204020204" pitchFamily="34" charset="-122"/>
            </a:endParaRPr>
          </a:p>
        </p:txBody>
      </p:sp>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35" presetClass="path" presetSubtype="0" accel="50000" decel="50000" fill="hold" grpId="1" nodeType="withEffect">
                                  <p:stCondLst>
                                    <p:cond delay="500"/>
                                  </p:stCondLst>
                                  <p:childTnLst>
                                    <p:animMotion origin="layout" path="M 0 0 L 0.34583 0 " pathEditMode="relative" rAng="0" ptsTypes="AA">
                                      <p:cBhvr>
                                        <p:cTn id="18" dur="1000" fill="hold"/>
                                        <p:tgtEl>
                                          <p:spTgt spid="12"/>
                                        </p:tgtEl>
                                        <p:attrNameLst>
                                          <p:attrName>ppt_x</p:attrName>
                                          <p:attrName>ppt_y</p:attrName>
                                        </p:attrNameLst>
                                      </p:cBhvr>
                                      <p:rCtr x="17292" y="0"/>
                                    </p:animMotion>
                                  </p:childTnLst>
                                </p:cTn>
                              </p:par>
                              <p:par>
                                <p:cTn id="19" presetID="53" presetClass="entr" presetSubtype="16"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35" presetClass="path" presetSubtype="0" accel="50000" decel="50000" fill="hold" grpId="1" nodeType="withEffect">
                                  <p:stCondLst>
                                    <p:cond delay="500"/>
                                  </p:stCondLst>
                                  <p:childTnLst>
                                    <p:animMotion origin="layout" path="M 0 0 L -0.0525 0 " pathEditMode="relative" rAng="0" ptsTypes="AA">
                                      <p:cBhvr>
                                        <p:cTn id="25" dur="1000" fill="hold"/>
                                        <p:tgtEl>
                                          <p:spTgt spid="13"/>
                                        </p:tgtEl>
                                        <p:attrNameLst>
                                          <p:attrName>ppt_x</p:attrName>
                                          <p:attrName>ppt_y</p:attrName>
                                        </p:attrNameLst>
                                      </p:cBhvr>
                                      <p:rCtr x="-2630" y="0"/>
                                    </p:animMotion>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250" fill="hold"/>
                                        <p:tgtEl>
                                          <p:spTgt spid="32"/>
                                        </p:tgtEl>
                                        <p:attrNameLst>
                                          <p:attrName>ppt_w</p:attrName>
                                        </p:attrNameLst>
                                      </p:cBhvr>
                                      <p:tavLst>
                                        <p:tav tm="0">
                                          <p:val>
                                            <p:fltVal val="0"/>
                                          </p:val>
                                        </p:tav>
                                        <p:tav tm="100000">
                                          <p:val>
                                            <p:strVal val="#ppt_w"/>
                                          </p:val>
                                        </p:tav>
                                      </p:tavLst>
                                    </p:anim>
                                    <p:anim calcmode="lin" valueType="num">
                                      <p:cBhvr>
                                        <p:cTn id="30" dur="250" fill="hold"/>
                                        <p:tgtEl>
                                          <p:spTgt spid="32"/>
                                        </p:tgtEl>
                                        <p:attrNameLst>
                                          <p:attrName>ppt_h</p:attrName>
                                        </p:attrNameLst>
                                      </p:cBhvr>
                                      <p:tavLst>
                                        <p:tav tm="0">
                                          <p:val>
                                            <p:fltVal val="0"/>
                                          </p:val>
                                        </p:tav>
                                        <p:tav tm="100000">
                                          <p:val>
                                            <p:strVal val="#ppt_h"/>
                                          </p:val>
                                        </p:tav>
                                      </p:tavLst>
                                    </p:anim>
                                    <p:animEffect transition="in" filter="fade">
                                      <p:cBhvr>
                                        <p:cTn id="31" dur="250"/>
                                        <p:tgtEl>
                                          <p:spTgt spid="32"/>
                                        </p:tgtEl>
                                      </p:cBhvr>
                                    </p:animEffect>
                                  </p:childTnLst>
                                </p:cTn>
                              </p:par>
                              <p:par>
                                <p:cTn id="32" presetID="6" presetClass="emph" presetSubtype="0" decel="100000" fill="hold" nodeType="withEffect">
                                  <p:stCondLst>
                                    <p:cond delay="200"/>
                                  </p:stCondLst>
                                  <p:childTnLst>
                                    <p:animScale>
                                      <p:cBhvr>
                                        <p:cTn id="33" dur="250" fill="hold"/>
                                        <p:tgtEl>
                                          <p:spTgt spid="32"/>
                                        </p:tgtEl>
                                      </p:cBhvr>
                                      <p:by x="120000" y="120000"/>
                                    </p:animScale>
                                  </p:childTnLst>
                                </p:cTn>
                              </p:par>
                              <p:par>
                                <p:cTn id="34" presetID="6" presetClass="emph" presetSubtype="0" decel="100000" fill="hold" nodeType="withEffect">
                                  <p:stCondLst>
                                    <p:cond delay="400"/>
                                  </p:stCondLst>
                                  <p:childTnLst>
                                    <p:animScale>
                                      <p:cBhvr>
                                        <p:cTn id="35" dur="250" fill="hold"/>
                                        <p:tgtEl>
                                          <p:spTgt spid="32"/>
                                        </p:tgtEl>
                                      </p:cBhvr>
                                      <p:by x="83000" y="83000"/>
                                    </p:animScale>
                                  </p:childTnLst>
                                </p:cTn>
                              </p:par>
                              <p:par>
                                <p:cTn id="36" presetID="53" presetClass="entr" presetSubtype="16" fill="hold" nodeType="withEffect">
                                  <p:stCondLst>
                                    <p:cond delay="400"/>
                                  </p:stCondLst>
                                  <p:childTnLst>
                                    <p:set>
                                      <p:cBhvr>
                                        <p:cTn id="37" dur="1" fill="hold">
                                          <p:stCondLst>
                                            <p:cond delay="0"/>
                                          </p:stCondLst>
                                        </p:cTn>
                                        <p:tgtEl>
                                          <p:spTgt spid="45"/>
                                        </p:tgtEl>
                                        <p:attrNameLst>
                                          <p:attrName>style.visibility</p:attrName>
                                        </p:attrNameLst>
                                      </p:cBhvr>
                                      <p:to>
                                        <p:strVal val="visible"/>
                                      </p:to>
                                    </p:set>
                                    <p:anim calcmode="lin" valueType="num">
                                      <p:cBhvr>
                                        <p:cTn id="38" dur="250" fill="hold"/>
                                        <p:tgtEl>
                                          <p:spTgt spid="45"/>
                                        </p:tgtEl>
                                        <p:attrNameLst>
                                          <p:attrName>ppt_w</p:attrName>
                                        </p:attrNameLst>
                                      </p:cBhvr>
                                      <p:tavLst>
                                        <p:tav tm="0">
                                          <p:val>
                                            <p:fltVal val="0"/>
                                          </p:val>
                                        </p:tav>
                                        <p:tav tm="100000">
                                          <p:val>
                                            <p:strVal val="#ppt_w"/>
                                          </p:val>
                                        </p:tav>
                                      </p:tavLst>
                                    </p:anim>
                                    <p:anim calcmode="lin" valueType="num">
                                      <p:cBhvr>
                                        <p:cTn id="39" dur="250" fill="hold"/>
                                        <p:tgtEl>
                                          <p:spTgt spid="45"/>
                                        </p:tgtEl>
                                        <p:attrNameLst>
                                          <p:attrName>ppt_h</p:attrName>
                                        </p:attrNameLst>
                                      </p:cBhvr>
                                      <p:tavLst>
                                        <p:tav tm="0">
                                          <p:val>
                                            <p:fltVal val="0"/>
                                          </p:val>
                                        </p:tav>
                                        <p:tav tm="100000">
                                          <p:val>
                                            <p:strVal val="#ppt_h"/>
                                          </p:val>
                                        </p:tav>
                                      </p:tavLst>
                                    </p:anim>
                                    <p:animEffect transition="in" filter="fade">
                                      <p:cBhvr>
                                        <p:cTn id="40" dur="250"/>
                                        <p:tgtEl>
                                          <p:spTgt spid="45"/>
                                        </p:tgtEl>
                                      </p:cBhvr>
                                    </p:animEffect>
                                  </p:childTnLst>
                                </p:cTn>
                              </p:par>
                              <p:par>
                                <p:cTn id="41" presetID="6" presetClass="emph" presetSubtype="0" decel="100000" fill="hold" nodeType="withEffect">
                                  <p:stCondLst>
                                    <p:cond delay="600"/>
                                  </p:stCondLst>
                                  <p:childTnLst>
                                    <p:animScale>
                                      <p:cBhvr>
                                        <p:cTn id="42" dur="250" fill="hold"/>
                                        <p:tgtEl>
                                          <p:spTgt spid="45"/>
                                        </p:tgtEl>
                                      </p:cBhvr>
                                      <p:by x="120000" y="120000"/>
                                    </p:animScale>
                                  </p:childTnLst>
                                </p:cTn>
                              </p:par>
                              <p:par>
                                <p:cTn id="43" presetID="6" presetClass="emph" presetSubtype="0" decel="100000" fill="hold" nodeType="withEffect">
                                  <p:stCondLst>
                                    <p:cond delay="800"/>
                                  </p:stCondLst>
                                  <p:childTnLst>
                                    <p:animScale>
                                      <p:cBhvr>
                                        <p:cTn id="44" dur="250" fill="hold"/>
                                        <p:tgtEl>
                                          <p:spTgt spid="45"/>
                                        </p:tgtEl>
                                      </p:cBhvr>
                                      <p:by x="83000" y="83000"/>
                                    </p:animScale>
                                  </p:childTnLst>
                                </p:cTn>
                              </p:par>
                            </p:childTnLst>
                          </p:cTn>
                        </p:par>
                        <p:par>
                          <p:cTn id="45" fill="hold">
                            <p:stCondLst>
                              <p:cond delay="2550"/>
                            </p:stCondLst>
                            <p:childTnLst>
                              <p:par>
                                <p:cTn id="46" presetID="22" presetClass="entr" presetSubtype="8"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par>
                          <p:cTn id="49" fill="hold">
                            <p:stCondLst>
                              <p:cond delay="3050"/>
                            </p:stCondLst>
                            <p:childTnLst>
                              <p:par>
                                <p:cTn id="50" presetID="53" presetClass="entr" presetSubtype="16"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250" fill="hold"/>
                                        <p:tgtEl>
                                          <p:spTgt spid="57"/>
                                        </p:tgtEl>
                                        <p:attrNameLst>
                                          <p:attrName>ppt_w</p:attrName>
                                        </p:attrNameLst>
                                      </p:cBhvr>
                                      <p:tavLst>
                                        <p:tav tm="0">
                                          <p:val>
                                            <p:fltVal val="0"/>
                                          </p:val>
                                        </p:tav>
                                        <p:tav tm="100000">
                                          <p:val>
                                            <p:strVal val="#ppt_w"/>
                                          </p:val>
                                        </p:tav>
                                      </p:tavLst>
                                    </p:anim>
                                    <p:anim calcmode="lin" valueType="num">
                                      <p:cBhvr>
                                        <p:cTn id="53" dur="250" fill="hold"/>
                                        <p:tgtEl>
                                          <p:spTgt spid="57"/>
                                        </p:tgtEl>
                                        <p:attrNameLst>
                                          <p:attrName>ppt_h</p:attrName>
                                        </p:attrNameLst>
                                      </p:cBhvr>
                                      <p:tavLst>
                                        <p:tav tm="0">
                                          <p:val>
                                            <p:fltVal val="0"/>
                                          </p:val>
                                        </p:tav>
                                        <p:tav tm="100000">
                                          <p:val>
                                            <p:strVal val="#ppt_h"/>
                                          </p:val>
                                        </p:tav>
                                      </p:tavLst>
                                    </p:anim>
                                    <p:animEffect transition="in" filter="fade">
                                      <p:cBhvr>
                                        <p:cTn id="54" dur="250"/>
                                        <p:tgtEl>
                                          <p:spTgt spid="57"/>
                                        </p:tgtEl>
                                      </p:cBhvr>
                                    </p:animEffect>
                                  </p:childTnLst>
                                </p:cTn>
                              </p:par>
                            </p:childTnLst>
                          </p:cTn>
                        </p:par>
                        <p:par>
                          <p:cTn id="55" fill="hold">
                            <p:stCondLst>
                              <p:cond delay="3300"/>
                            </p:stCondLst>
                            <p:childTnLst>
                              <p:par>
                                <p:cTn id="56" presetID="53" presetClass="entr" presetSubtype="16"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250" fill="hold"/>
                                        <p:tgtEl>
                                          <p:spTgt spid="35"/>
                                        </p:tgtEl>
                                        <p:attrNameLst>
                                          <p:attrName>ppt_w</p:attrName>
                                        </p:attrNameLst>
                                      </p:cBhvr>
                                      <p:tavLst>
                                        <p:tav tm="0">
                                          <p:val>
                                            <p:fltVal val="0"/>
                                          </p:val>
                                        </p:tav>
                                        <p:tav tm="100000">
                                          <p:val>
                                            <p:strVal val="#ppt_w"/>
                                          </p:val>
                                        </p:tav>
                                      </p:tavLst>
                                    </p:anim>
                                    <p:anim calcmode="lin" valueType="num">
                                      <p:cBhvr>
                                        <p:cTn id="59" dur="250" fill="hold"/>
                                        <p:tgtEl>
                                          <p:spTgt spid="35"/>
                                        </p:tgtEl>
                                        <p:attrNameLst>
                                          <p:attrName>ppt_h</p:attrName>
                                        </p:attrNameLst>
                                      </p:cBhvr>
                                      <p:tavLst>
                                        <p:tav tm="0">
                                          <p:val>
                                            <p:fltVal val="0"/>
                                          </p:val>
                                        </p:tav>
                                        <p:tav tm="100000">
                                          <p:val>
                                            <p:strVal val="#ppt_h"/>
                                          </p:val>
                                        </p:tav>
                                      </p:tavLst>
                                    </p:anim>
                                    <p:animEffect transition="in" filter="fade">
                                      <p:cBhvr>
                                        <p:cTn id="60" dur="250"/>
                                        <p:tgtEl>
                                          <p:spTgt spid="35"/>
                                        </p:tgtEl>
                                      </p:cBhvr>
                                    </p:animEffect>
                                  </p:childTnLst>
                                </p:cTn>
                              </p:par>
                              <p:par>
                                <p:cTn id="61" presetID="6" presetClass="emph" presetSubtype="0" decel="100000" fill="hold" nodeType="withEffect">
                                  <p:stCondLst>
                                    <p:cond delay="200"/>
                                  </p:stCondLst>
                                  <p:childTnLst>
                                    <p:animScale>
                                      <p:cBhvr>
                                        <p:cTn id="62" dur="250" fill="hold"/>
                                        <p:tgtEl>
                                          <p:spTgt spid="35"/>
                                        </p:tgtEl>
                                      </p:cBhvr>
                                      <p:by x="120000" y="120000"/>
                                    </p:animScale>
                                  </p:childTnLst>
                                </p:cTn>
                              </p:par>
                              <p:par>
                                <p:cTn id="63" presetID="6" presetClass="emph" presetSubtype="0" decel="100000" fill="hold" nodeType="withEffect">
                                  <p:stCondLst>
                                    <p:cond delay="400"/>
                                  </p:stCondLst>
                                  <p:childTnLst>
                                    <p:animScale>
                                      <p:cBhvr>
                                        <p:cTn id="64" dur="250" fill="hold"/>
                                        <p:tgtEl>
                                          <p:spTgt spid="35"/>
                                        </p:tgtEl>
                                      </p:cBhvr>
                                      <p:by x="83000" y="83000"/>
                                    </p:animScale>
                                  </p:childTnLst>
                                </p:cTn>
                              </p:par>
                              <p:par>
                                <p:cTn id="65" presetID="53" presetClass="entr" presetSubtype="16" fill="hold" grpId="0" nodeType="withEffect">
                                  <p:stCondLst>
                                    <p:cond delay="400"/>
                                  </p:stCondLst>
                                  <p:childTnLst>
                                    <p:set>
                                      <p:cBhvr>
                                        <p:cTn id="66" dur="1" fill="hold">
                                          <p:stCondLst>
                                            <p:cond delay="0"/>
                                          </p:stCondLst>
                                        </p:cTn>
                                        <p:tgtEl>
                                          <p:spTgt spid="55"/>
                                        </p:tgtEl>
                                        <p:attrNameLst>
                                          <p:attrName>style.visibility</p:attrName>
                                        </p:attrNameLst>
                                      </p:cBhvr>
                                      <p:to>
                                        <p:strVal val="visible"/>
                                      </p:to>
                                    </p:set>
                                    <p:anim calcmode="lin" valueType="num">
                                      <p:cBhvr>
                                        <p:cTn id="67" dur="250" fill="hold"/>
                                        <p:tgtEl>
                                          <p:spTgt spid="55"/>
                                        </p:tgtEl>
                                        <p:attrNameLst>
                                          <p:attrName>ppt_w</p:attrName>
                                        </p:attrNameLst>
                                      </p:cBhvr>
                                      <p:tavLst>
                                        <p:tav tm="0">
                                          <p:val>
                                            <p:fltVal val="0"/>
                                          </p:val>
                                        </p:tav>
                                        <p:tav tm="100000">
                                          <p:val>
                                            <p:strVal val="#ppt_w"/>
                                          </p:val>
                                        </p:tav>
                                      </p:tavLst>
                                    </p:anim>
                                    <p:anim calcmode="lin" valueType="num">
                                      <p:cBhvr>
                                        <p:cTn id="68" dur="250" fill="hold"/>
                                        <p:tgtEl>
                                          <p:spTgt spid="55"/>
                                        </p:tgtEl>
                                        <p:attrNameLst>
                                          <p:attrName>ppt_h</p:attrName>
                                        </p:attrNameLst>
                                      </p:cBhvr>
                                      <p:tavLst>
                                        <p:tav tm="0">
                                          <p:val>
                                            <p:fltVal val="0"/>
                                          </p:val>
                                        </p:tav>
                                        <p:tav tm="100000">
                                          <p:val>
                                            <p:strVal val="#ppt_h"/>
                                          </p:val>
                                        </p:tav>
                                      </p:tavLst>
                                    </p:anim>
                                    <p:animEffect transition="in" filter="fade">
                                      <p:cBhvr>
                                        <p:cTn id="69" dur="250"/>
                                        <p:tgtEl>
                                          <p:spTgt spid="55"/>
                                        </p:tgtEl>
                                      </p:cBhvr>
                                    </p:animEffect>
                                  </p:childTnLst>
                                </p:cTn>
                              </p:par>
                              <p:par>
                                <p:cTn id="70" presetID="6" presetClass="emph" presetSubtype="0" decel="100000" fill="hold" grpId="1" nodeType="withEffect">
                                  <p:stCondLst>
                                    <p:cond delay="600"/>
                                  </p:stCondLst>
                                  <p:childTnLst>
                                    <p:animScale>
                                      <p:cBhvr>
                                        <p:cTn id="71" dur="250" fill="hold"/>
                                        <p:tgtEl>
                                          <p:spTgt spid="55"/>
                                        </p:tgtEl>
                                      </p:cBhvr>
                                      <p:by x="120000" y="120000"/>
                                    </p:animScale>
                                  </p:childTnLst>
                                </p:cTn>
                              </p:par>
                              <p:par>
                                <p:cTn id="72" presetID="6" presetClass="emph" presetSubtype="0" decel="100000" fill="hold" grpId="2" nodeType="withEffect">
                                  <p:stCondLst>
                                    <p:cond delay="800"/>
                                  </p:stCondLst>
                                  <p:childTnLst>
                                    <p:animScale>
                                      <p:cBhvr>
                                        <p:cTn id="73" dur="250" fill="hold"/>
                                        <p:tgtEl>
                                          <p:spTgt spid="55"/>
                                        </p:tgtEl>
                                      </p:cBhvr>
                                      <p:by x="83000" y="83000"/>
                                    </p:animScale>
                                  </p:childTnLst>
                                </p:cTn>
                              </p:par>
                            </p:childTnLst>
                          </p:cTn>
                        </p:par>
                        <p:par>
                          <p:cTn id="74" fill="hold">
                            <p:stCondLst>
                              <p:cond delay="4350"/>
                            </p:stCondLst>
                            <p:childTnLst>
                              <p:par>
                                <p:cTn id="75" presetID="22" presetClass="entr" presetSubtype="8"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left)">
                                      <p:cBhvr>
                                        <p:cTn id="77" dur="500"/>
                                        <p:tgtEl>
                                          <p:spTgt spid="21"/>
                                        </p:tgtEl>
                                      </p:cBhvr>
                                    </p:animEffect>
                                  </p:childTnLst>
                                </p:cTn>
                              </p:par>
                            </p:childTnLst>
                          </p:cTn>
                        </p:par>
                        <p:par>
                          <p:cTn id="78" fill="hold">
                            <p:stCondLst>
                              <p:cond delay="4850"/>
                            </p:stCondLst>
                            <p:childTnLst>
                              <p:par>
                                <p:cTn id="79" presetID="53" presetClass="entr" presetSubtype="16"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250" fill="hold"/>
                                        <p:tgtEl>
                                          <p:spTgt spid="58"/>
                                        </p:tgtEl>
                                        <p:attrNameLst>
                                          <p:attrName>ppt_w</p:attrName>
                                        </p:attrNameLst>
                                      </p:cBhvr>
                                      <p:tavLst>
                                        <p:tav tm="0">
                                          <p:val>
                                            <p:fltVal val="0"/>
                                          </p:val>
                                        </p:tav>
                                        <p:tav tm="100000">
                                          <p:val>
                                            <p:strVal val="#ppt_w"/>
                                          </p:val>
                                        </p:tav>
                                      </p:tavLst>
                                    </p:anim>
                                    <p:anim calcmode="lin" valueType="num">
                                      <p:cBhvr>
                                        <p:cTn id="82" dur="250" fill="hold"/>
                                        <p:tgtEl>
                                          <p:spTgt spid="58"/>
                                        </p:tgtEl>
                                        <p:attrNameLst>
                                          <p:attrName>ppt_h</p:attrName>
                                        </p:attrNameLst>
                                      </p:cBhvr>
                                      <p:tavLst>
                                        <p:tav tm="0">
                                          <p:val>
                                            <p:fltVal val="0"/>
                                          </p:val>
                                        </p:tav>
                                        <p:tav tm="100000">
                                          <p:val>
                                            <p:strVal val="#ppt_h"/>
                                          </p:val>
                                        </p:tav>
                                      </p:tavLst>
                                    </p:anim>
                                    <p:animEffect transition="in" filter="fade">
                                      <p:cBhvr>
                                        <p:cTn id="83" dur="250"/>
                                        <p:tgtEl>
                                          <p:spTgt spid="58"/>
                                        </p:tgtEl>
                                      </p:cBhvr>
                                    </p:animEffect>
                                  </p:childTnLst>
                                </p:cTn>
                              </p:par>
                            </p:childTnLst>
                          </p:cTn>
                        </p:par>
                        <p:par>
                          <p:cTn id="84" fill="hold">
                            <p:stCondLst>
                              <p:cond delay="5100"/>
                            </p:stCondLst>
                            <p:childTnLst>
                              <p:par>
                                <p:cTn id="85" presetID="53" presetClass="entr" presetSubtype="16"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250" fill="hold"/>
                                        <p:tgtEl>
                                          <p:spTgt spid="38"/>
                                        </p:tgtEl>
                                        <p:attrNameLst>
                                          <p:attrName>ppt_w</p:attrName>
                                        </p:attrNameLst>
                                      </p:cBhvr>
                                      <p:tavLst>
                                        <p:tav tm="0">
                                          <p:val>
                                            <p:fltVal val="0"/>
                                          </p:val>
                                        </p:tav>
                                        <p:tav tm="100000">
                                          <p:val>
                                            <p:strVal val="#ppt_w"/>
                                          </p:val>
                                        </p:tav>
                                      </p:tavLst>
                                    </p:anim>
                                    <p:anim calcmode="lin" valueType="num">
                                      <p:cBhvr>
                                        <p:cTn id="88" dur="250" fill="hold"/>
                                        <p:tgtEl>
                                          <p:spTgt spid="38"/>
                                        </p:tgtEl>
                                        <p:attrNameLst>
                                          <p:attrName>ppt_h</p:attrName>
                                        </p:attrNameLst>
                                      </p:cBhvr>
                                      <p:tavLst>
                                        <p:tav tm="0">
                                          <p:val>
                                            <p:fltVal val="0"/>
                                          </p:val>
                                        </p:tav>
                                        <p:tav tm="100000">
                                          <p:val>
                                            <p:strVal val="#ppt_h"/>
                                          </p:val>
                                        </p:tav>
                                      </p:tavLst>
                                    </p:anim>
                                    <p:animEffect transition="in" filter="fade">
                                      <p:cBhvr>
                                        <p:cTn id="89" dur="250"/>
                                        <p:tgtEl>
                                          <p:spTgt spid="38"/>
                                        </p:tgtEl>
                                      </p:cBhvr>
                                    </p:animEffect>
                                  </p:childTnLst>
                                </p:cTn>
                              </p:par>
                              <p:par>
                                <p:cTn id="90" presetID="6" presetClass="emph" presetSubtype="0" decel="100000" fill="hold" nodeType="withEffect">
                                  <p:stCondLst>
                                    <p:cond delay="200"/>
                                  </p:stCondLst>
                                  <p:childTnLst>
                                    <p:animScale>
                                      <p:cBhvr>
                                        <p:cTn id="91" dur="250" fill="hold"/>
                                        <p:tgtEl>
                                          <p:spTgt spid="38"/>
                                        </p:tgtEl>
                                      </p:cBhvr>
                                      <p:by x="120000" y="120000"/>
                                    </p:animScale>
                                  </p:childTnLst>
                                </p:cTn>
                              </p:par>
                              <p:par>
                                <p:cTn id="92" presetID="6" presetClass="emph" presetSubtype="0" decel="100000" fill="hold" nodeType="withEffect">
                                  <p:stCondLst>
                                    <p:cond delay="400"/>
                                  </p:stCondLst>
                                  <p:childTnLst>
                                    <p:animScale>
                                      <p:cBhvr>
                                        <p:cTn id="93" dur="250" fill="hold"/>
                                        <p:tgtEl>
                                          <p:spTgt spid="38"/>
                                        </p:tgtEl>
                                      </p:cBhvr>
                                      <p:by x="83000" y="83000"/>
                                    </p:animScale>
                                  </p:childTnLst>
                                </p:cTn>
                              </p:par>
                              <p:par>
                                <p:cTn id="94" presetID="53" presetClass="entr" presetSubtype="16" fill="hold" grpId="0" nodeType="withEffect">
                                  <p:stCondLst>
                                    <p:cond delay="400"/>
                                  </p:stCondLst>
                                  <p:childTnLst>
                                    <p:set>
                                      <p:cBhvr>
                                        <p:cTn id="95" dur="1" fill="hold">
                                          <p:stCondLst>
                                            <p:cond delay="0"/>
                                          </p:stCondLst>
                                        </p:cTn>
                                        <p:tgtEl>
                                          <p:spTgt spid="56"/>
                                        </p:tgtEl>
                                        <p:attrNameLst>
                                          <p:attrName>style.visibility</p:attrName>
                                        </p:attrNameLst>
                                      </p:cBhvr>
                                      <p:to>
                                        <p:strVal val="visible"/>
                                      </p:to>
                                    </p:set>
                                    <p:anim calcmode="lin" valueType="num">
                                      <p:cBhvr>
                                        <p:cTn id="96" dur="250" fill="hold"/>
                                        <p:tgtEl>
                                          <p:spTgt spid="56"/>
                                        </p:tgtEl>
                                        <p:attrNameLst>
                                          <p:attrName>ppt_w</p:attrName>
                                        </p:attrNameLst>
                                      </p:cBhvr>
                                      <p:tavLst>
                                        <p:tav tm="0">
                                          <p:val>
                                            <p:fltVal val="0"/>
                                          </p:val>
                                        </p:tav>
                                        <p:tav tm="100000">
                                          <p:val>
                                            <p:strVal val="#ppt_w"/>
                                          </p:val>
                                        </p:tav>
                                      </p:tavLst>
                                    </p:anim>
                                    <p:anim calcmode="lin" valueType="num">
                                      <p:cBhvr>
                                        <p:cTn id="97" dur="250" fill="hold"/>
                                        <p:tgtEl>
                                          <p:spTgt spid="56"/>
                                        </p:tgtEl>
                                        <p:attrNameLst>
                                          <p:attrName>ppt_h</p:attrName>
                                        </p:attrNameLst>
                                      </p:cBhvr>
                                      <p:tavLst>
                                        <p:tav tm="0">
                                          <p:val>
                                            <p:fltVal val="0"/>
                                          </p:val>
                                        </p:tav>
                                        <p:tav tm="100000">
                                          <p:val>
                                            <p:strVal val="#ppt_h"/>
                                          </p:val>
                                        </p:tav>
                                      </p:tavLst>
                                    </p:anim>
                                    <p:animEffect transition="in" filter="fade">
                                      <p:cBhvr>
                                        <p:cTn id="98" dur="250"/>
                                        <p:tgtEl>
                                          <p:spTgt spid="56"/>
                                        </p:tgtEl>
                                      </p:cBhvr>
                                    </p:animEffect>
                                  </p:childTnLst>
                                </p:cTn>
                              </p:par>
                              <p:par>
                                <p:cTn id="99" presetID="6" presetClass="emph" presetSubtype="0" decel="100000" fill="hold" grpId="1" nodeType="withEffect">
                                  <p:stCondLst>
                                    <p:cond delay="600"/>
                                  </p:stCondLst>
                                  <p:childTnLst>
                                    <p:animScale>
                                      <p:cBhvr>
                                        <p:cTn id="100" dur="250" fill="hold"/>
                                        <p:tgtEl>
                                          <p:spTgt spid="56"/>
                                        </p:tgtEl>
                                      </p:cBhvr>
                                      <p:by x="120000" y="120000"/>
                                    </p:animScale>
                                  </p:childTnLst>
                                </p:cTn>
                              </p:par>
                              <p:par>
                                <p:cTn id="101" presetID="6" presetClass="emph" presetSubtype="0" decel="100000" fill="hold" grpId="2" nodeType="withEffect">
                                  <p:stCondLst>
                                    <p:cond delay="800"/>
                                  </p:stCondLst>
                                  <p:childTnLst>
                                    <p:animScale>
                                      <p:cBhvr>
                                        <p:cTn id="102" dur="250" fill="hold"/>
                                        <p:tgtEl>
                                          <p:spTgt spid="56"/>
                                        </p:tgtEl>
                                      </p:cBhvr>
                                      <p:by x="83000" y="83000"/>
                                    </p:animScale>
                                  </p:childTnLst>
                                </p:cTn>
                              </p:par>
                            </p:childTnLst>
                          </p:cTn>
                        </p:par>
                        <p:par>
                          <p:cTn id="103" fill="hold">
                            <p:stCondLst>
                              <p:cond delay="6150"/>
                            </p:stCondLst>
                            <p:childTnLst>
                              <p:par>
                                <p:cTn id="104" presetID="22" presetClass="entr" presetSubtype="8" fill="hold" nodeType="after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wipe(left)">
                                      <p:cBhvr>
                                        <p:cTn id="106" dur="500"/>
                                        <p:tgtEl>
                                          <p:spTgt spid="24"/>
                                        </p:tgtEl>
                                      </p:cBhvr>
                                    </p:animEffect>
                                  </p:childTnLst>
                                </p:cTn>
                              </p:par>
                            </p:childTnLst>
                          </p:cTn>
                        </p:par>
                        <p:par>
                          <p:cTn id="107" fill="hold">
                            <p:stCondLst>
                              <p:cond delay="6650"/>
                            </p:stCondLst>
                            <p:childTnLst>
                              <p:par>
                                <p:cTn id="108" presetID="53" presetClass="entr" presetSubtype="16" fill="hold" grpId="0" nodeType="afterEffect">
                                  <p:stCondLst>
                                    <p:cond delay="0"/>
                                  </p:stCondLst>
                                  <p:childTnLst>
                                    <p:set>
                                      <p:cBhvr>
                                        <p:cTn id="109" dur="1" fill="hold">
                                          <p:stCondLst>
                                            <p:cond delay="0"/>
                                          </p:stCondLst>
                                        </p:cTn>
                                        <p:tgtEl>
                                          <p:spTgt spid="59"/>
                                        </p:tgtEl>
                                        <p:attrNameLst>
                                          <p:attrName>style.visibility</p:attrName>
                                        </p:attrNameLst>
                                      </p:cBhvr>
                                      <p:to>
                                        <p:strVal val="visible"/>
                                      </p:to>
                                    </p:set>
                                    <p:anim calcmode="lin" valueType="num">
                                      <p:cBhvr>
                                        <p:cTn id="110" dur="250" fill="hold"/>
                                        <p:tgtEl>
                                          <p:spTgt spid="59"/>
                                        </p:tgtEl>
                                        <p:attrNameLst>
                                          <p:attrName>ppt_w</p:attrName>
                                        </p:attrNameLst>
                                      </p:cBhvr>
                                      <p:tavLst>
                                        <p:tav tm="0">
                                          <p:val>
                                            <p:fltVal val="0"/>
                                          </p:val>
                                        </p:tav>
                                        <p:tav tm="100000">
                                          <p:val>
                                            <p:strVal val="#ppt_w"/>
                                          </p:val>
                                        </p:tav>
                                      </p:tavLst>
                                    </p:anim>
                                    <p:anim calcmode="lin" valueType="num">
                                      <p:cBhvr>
                                        <p:cTn id="111" dur="250" fill="hold"/>
                                        <p:tgtEl>
                                          <p:spTgt spid="59"/>
                                        </p:tgtEl>
                                        <p:attrNameLst>
                                          <p:attrName>ppt_h</p:attrName>
                                        </p:attrNameLst>
                                      </p:cBhvr>
                                      <p:tavLst>
                                        <p:tav tm="0">
                                          <p:val>
                                            <p:fltVal val="0"/>
                                          </p:val>
                                        </p:tav>
                                        <p:tav tm="100000">
                                          <p:val>
                                            <p:strVal val="#ppt_h"/>
                                          </p:val>
                                        </p:tav>
                                      </p:tavLst>
                                    </p:anim>
                                    <p:animEffect transition="in" filter="fade">
                                      <p:cBhvr>
                                        <p:cTn id="112" dur="250"/>
                                        <p:tgtEl>
                                          <p:spTgt spid="59"/>
                                        </p:tgtEl>
                                      </p:cBhvr>
                                    </p:animEffect>
                                  </p:childTnLst>
                                </p:cTn>
                              </p:par>
                            </p:childTnLst>
                          </p:cTn>
                        </p:par>
                        <p:par>
                          <p:cTn id="113" fill="hold">
                            <p:stCondLst>
                              <p:cond delay="6900"/>
                            </p:stCondLst>
                            <p:childTnLst>
                              <p:par>
                                <p:cTn id="114" presetID="53" presetClass="entr" presetSubtype="16" fill="hold"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p:cTn id="116" dur="250" fill="hold"/>
                                        <p:tgtEl>
                                          <p:spTgt spid="41"/>
                                        </p:tgtEl>
                                        <p:attrNameLst>
                                          <p:attrName>ppt_w</p:attrName>
                                        </p:attrNameLst>
                                      </p:cBhvr>
                                      <p:tavLst>
                                        <p:tav tm="0">
                                          <p:val>
                                            <p:fltVal val="0"/>
                                          </p:val>
                                        </p:tav>
                                        <p:tav tm="100000">
                                          <p:val>
                                            <p:strVal val="#ppt_w"/>
                                          </p:val>
                                        </p:tav>
                                      </p:tavLst>
                                    </p:anim>
                                    <p:anim calcmode="lin" valueType="num">
                                      <p:cBhvr>
                                        <p:cTn id="117" dur="250" fill="hold"/>
                                        <p:tgtEl>
                                          <p:spTgt spid="41"/>
                                        </p:tgtEl>
                                        <p:attrNameLst>
                                          <p:attrName>ppt_h</p:attrName>
                                        </p:attrNameLst>
                                      </p:cBhvr>
                                      <p:tavLst>
                                        <p:tav tm="0">
                                          <p:val>
                                            <p:fltVal val="0"/>
                                          </p:val>
                                        </p:tav>
                                        <p:tav tm="100000">
                                          <p:val>
                                            <p:strVal val="#ppt_h"/>
                                          </p:val>
                                        </p:tav>
                                      </p:tavLst>
                                    </p:anim>
                                    <p:animEffect transition="in" filter="fade">
                                      <p:cBhvr>
                                        <p:cTn id="118" dur="250"/>
                                        <p:tgtEl>
                                          <p:spTgt spid="41"/>
                                        </p:tgtEl>
                                      </p:cBhvr>
                                    </p:animEffect>
                                  </p:childTnLst>
                                </p:cTn>
                              </p:par>
                              <p:par>
                                <p:cTn id="119" presetID="6" presetClass="emph" presetSubtype="0" decel="100000" fill="hold" nodeType="withEffect">
                                  <p:stCondLst>
                                    <p:cond delay="200"/>
                                  </p:stCondLst>
                                  <p:childTnLst>
                                    <p:animScale>
                                      <p:cBhvr>
                                        <p:cTn id="120" dur="250" fill="hold"/>
                                        <p:tgtEl>
                                          <p:spTgt spid="41"/>
                                        </p:tgtEl>
                                      </p:cBhvr>
                                      <p:by x="120000" y="120000"/>
                                    </p:animScale>
                                  </p:childTnLst>
                                </p:cTn>
                              </p:par>
                              <p:par>
                                <p:cTn id="121" presetID="6" presetClass="emph" presetSubtype="0" decel="100000" fill="hold" nodeType="withEffect">
                                  <p:stCondLst>
                                    <p:cond delay="400"/>
                                  </p:stCondLst>
                                  <p:childTnLst>
                                    <p:animScale>
                                      <p:cBhvr>
                                        <p:cTn id="122" dur="250" fill="hold"/>
                                        <p:tgtEl>
                                          <p:spTgt spid="41"/>
                                        </p:tgtEl>
                                      </p:cBhvr>
                                      <p:by x="83000" y="83000"/>
                                    </p:animScale>
                                  </p:childTnLst>
                                </p:cTn>
                              </p:par>
                              <p:par>
                                <p:cTn id="123" presetID="53" presetClass="entr" presetSubtype="16" fill="hold" grpId="0" nodeType="withEffect">
                                  <p:stCondLst>
                                    <p:cond delay="400"/>
                                  </p:stCondLst>
                                  <p:childTnLst>
                                    <p:set>
                                      <p:cBhvr>
                                        <p:cTn id="124" dur="1" fill="hold">
                                          <p:stCondLst>
                                            <p:cond delay="0"/>
                                          </p:stCondLst>
                                        </p:cTn>
                                        <p:tgtEl>
                                          <p:spTgt spid="44"/>
                                        </p:tgtEl>
                                        <p:attrNameLst>
                                          <p:attrName>style.visibility</p:attrName>
                                        </p:attrNameLst>
                                      </p:cBhvr>
                                      <p:to>
                                        <p:strVal val="visible"/>
                                      </p:to>
                                    </p:set>
                                    <p:anim calcmode="lin" valueType="num">
                                      <p:cBhvr>
                                        <p:cTn id="125" dur="250" fill="hold"/>
                                        <p:tgtEl>
                                          <p:spTgt spid="44"/>
                                        </p:tgtEl>
                                        <p:attrNameLst>
                                          <p:attrName>ppt_w</p:attrName>
                                        </p:attrNameLst>
                                      </p:cBhvr>
                                      <p:tavLst>
                                        <p:tav tm="0">
                                          <p:val>
                                            <p:fltVal val="0"/>
                                          </p:val>
                                        </p:tav>
                                        <p:tav tm="100000">
                                          <p:val>
                                            <p:strVal val="#ppt_w"/>
                                          </p:val>
                                        </p:tav>
                                      </p:tavLst>
                                    </p:anim>
                                    <p:anim calcmode="lin" valueType="num">
                                      <p:cBhvr>
                                        <p:cTn id="126" dur="250" fill="hold"/>
                                        <p:tgtEl>
                                          <p:spTgt spid="44"/>
                                        </p:tgtEl>
                                        <p:attrNameLst>
                                          <p:attrName>ppt_h</p:attrName>
                                        </p:attrNameLst>
                                      </p:cBhvr>
                                      <p:tavLst>
                                        <p:tav tm="0">
                                          <p:val>
                                            <p:fltVal val="0"/>
                                          </p:val>
                                        </p:tav>
                                        <p:tav tm="100000">
                                          <p:val>
                                            <p:strVal val="#ppt_h"/>
                                          </p:val>
                                        </p:tav>
                                      </p:tavLst>
                                    </p:anim>
                                    <p:animEffect transition="in" filter="fade">
                                      <p:cBhvr>
                                        <p:cTn id="127" dur="250"/>
                                        <p:tgtEl>
                                          <p:spTgt spid="44"/>
                                        </p:tgtEl>
                                      </p:cBhvr>
                                    </p:animEffect>
                                  </p:childTnLst>
                                </p:cTn>
                              </p:par>
                              <p:par>
                                <p:cTn id="128" presetID="6" presetClass="emph" presetSubtype="0" decel="100000" fill="hold" grpId="1" nodeType="withEffect">
                                  <p:stCondLst>
                                    <p:cond delay="600"/>
                                  </p:stCondLst>
                                  <p:childTnLst>
                                    <p:animScale>
                                      <p:cBhvr>
                                        <p:cTn id="129" dur="250" fill="hold"/>
                                        <p:tgtEl>
                                          <p:spTgt spid="44"/>
                                        </p:tgtEl>
                                      </p:cBhvr>
                                      <p:by x="120000" y="120000"/>
                                    </p:animScale>
                                  </p:childTnLst>
                                </p:cTn>
                              </p:par>
                              <p:par>
                                <p:cTn id="130" presetID="6" presetClass="emph" presetSubtype="0" decel="100000" fill="hold" grpId="2" nodeType="withEffect">
                                  <p:stCondLst>
                                    <p:cond delay="800"/>
                                  </p:stCondLst>
                                  <p:childTnLst>
                                    <p:animScale>
                                      <p:cBhvr>
                                        <p:cTn id="131" dur="250" fill="hold"/>
                                        <p:tgtEl>
                                          <p:spTgt spid="44"/>
                                        </p:tgtEl>
                                      </p:cBhvr>
                                      <p:by x="83000" y="83000"/>
                                    </p:animScale>
                                  </p:childTnLst>
                                </p:cTn>
                              </p:par>
                            </p:childTnLst>
                          </p:cTn>
                        </p:par>
                        <p:par>
                          <p:cTn id="132" fill="hold">
                            <p:stCondLst>
                              <p:cond delay="7950"/>
                            </p:stCondLst>
                            <p:childTnLst>
                              <p:par>
                                <p:cTn id="133" presetID="22" presetClass="entr" presetSubtype="8" fill="hold" nodeType="afterEffect">
                                  <p:stCondLst>
                                    <p:cond delay="0"/>
                                  </p:stCondLst>
                                  <p:childTnLst>
                                    <p:set>
                                      <p:cBhvr>
                                        <p:cTn id="134" dur="1" fill="hold">
                                          <p:stCondLst>
                                            <p:cond delay="0"/>
                                          </p:stCondLst>
                                        </p:cTn>
                                        <p:tgtEl>
                                          <p:spTgt spid="29"/>
                                        </p:tgtEl>
                                        <p:attrNameLst>
                                          <p:attrName>style.visibility</p:attrName>
                                        </p:attrNameLst>
                                      </p:cBhvr>
                                      <p:to>
                                        <p:strVal val="visible"/>
                                      </p:to>
                                    </p:set>
                                    <p:animEffect transition="in" filter="wipe(left)">
                                      <p:cBhvr>
                                        <p:cTn id="135" dur="500"/>
                                        <p:tgtEl>
                                          <p:spTgt spid="29"/>
                                        </p:tgtEl>
                                      </p:cBhvr>
                                    </p:animEffect>
                                  </p:childTnLst>
                                </p:cTn>
                              </p:par>
                            </p:childTnLst>
                          </p:cTn>
                        </p:par>
                        <p:par>
                          <p:cTn id="136" fill="hold">
                            <p:stCondLst>
                              <p:cond delay="8450"/>
                            </p:stCondLst>
                            <p:childTnLst>
                              <p:par>
                                <p:cTn id="137" presetID="53" presetClass="entr" presetSubtype="16" fill="hold" grpId="0" nodeType="afterEffect">
                                  <p:stCondLst>
                                    <p:cond delay="0"/>
                                  </p:stCondLst>
                                  <p:childTnLst>
                                    <p:set>
                                      <p:cBhvr>
                                        <p:cTn id="138" dur="1" fill="hold">
                                          <p:stCondLst>
                                            <p:cond delay="0"/>
                                          </p:stCondLst>
                                        </p:cTn>
                                        <p:tgtEl>
                                          <p:spTgt spid="60"/>
                                        </p:tgtEl>
                                        <p:attrNameLst>
                                          <p:attrName>style.visibility</p:attrName>
                                        </p:attrNameLst>
                                      </p:cBhvr>
                                      <p:to>
                                        <p:strVal val="visible"/>
                                      </p:to>
                                    </p:set>
                                    <p:anim calcmode="lin" valueType="num">
                                      <p:cBhvr>
                                        <p:cTn id="139" dur="250" fill="hold"/>
                                        <p:tgtEl>
                                          <p:spTgt spid="60"/>
                                        </p:tgtEl>
                                        <p:attrNameLst>
                                          <p:attrName>ppt_w</p:attrName>
                                        </p:attrNameLst>
                                      </p:cBhvr>
                                      <p:tavLst>
                                        <p:tav tm="0">
                                          <p:val>
                                            <p:fltVal val="0"/>
                                          </p:val>
                                        </p:tav>
                                        <p:tav tm="100000">
                                          <p:val>
                                            <p:strVal val="#ppt_w"/>
                                          </p:val>
                                        </p:tav>
                                      </p:tavLst>
                                    </p:anim>
                                    <p:anim calcmode="lin" valueType="num">
                                      <p:cBhvr>
                                        <p:cTn id="140" dur="250" fill="hold"/>
                                        <p:tgtEl>
                                          <p:spTgt spid="60"/>
                                        </p:tgtEl>
                                        <p:attrNameLst>
                                          <p:attrName>ppt_h</p:attrName>
                                        </p:attrNameLst>
                                      </p:cBhvr>
                                      <p:tavLst>
                                        <p:tav tm="0">
                                          <p:val>
                                            <p:fltVal val="0"/>
                                          </p:val>
                                        </p:tav>
                                        <p:tav tm="100000">
                                          <p:val>
                                            <p:strVal val="#ppt_h"/>
                                          </p:val>
                                        </p:tav>
                                      </p:tavLst>
                                    </p:anim>
                                    <p:animEffect transition="in" filter="fade">
                                      <p:cBhvr>
                                        <p:cTn id="141" dur="2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animBg="1"/>
      <p:bldP spid="13" grpId="1" animBg="1"/>
      <p:bldP spid="44" grpId="0" animBg="1"/>
      <p:bldP spid="44" grpId="1" animBg="1"/>
      <p:bldP spid="44" grpId="2" animBg="1"/>
      <p:bldP spid="55" grpId="0" animBg="1"/>
      <p:bldP spid="55" grpId="1" animBg="1"/>
      <p:bldP spid="55" grpId="2" animBg="1"/>
      <p:bldP spid="56" grpId="0" animBg="1"/>
      <p:bldP spid="56" grpId="1" animBg="1"/>
      <p:bldP spid="56" grpId="2" animBg="1"/>
      <p:bldP spid="57" grpId="0"/>
      <p:bldP spid="58" grpId="0"/>
      <p:bldP spid="59" grpId="0"/>
      <p:bldP spid="6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pic>
        <p:nvPicPr>
          <p:cNvPr id="10" name="图片 9" descr="5.png"/>
          <p:cNvPicPr>
            <a:picLocks noChangeAspect="1"/>
          </p:cNvPicPr>
          <p:nvPr/>
        </p:nvPicPr>
        <p:blipFill>
          <a:blip r:embed="rId3" cstate="print"/>
          <a:stretch>
            <a:fillRect/>
          </a:stretch>
        </p:blipFill>
        <p:spPr>
          <a:xfrm>
            <a:off x="2461770" y="720090"/>
            <a:ext cx="5333334" cy="5438096"/>
          </a:xfrm>
          <a:prstGeom prst="rect">
            <a:avLst/>
          </a:prstGeom>
        </p:spPr>
      </p:pic>
      <p:sp>
        <p:nvSpPr>
          <p:cNvPr id="12" name="矩形 11"/>
          <p:cNvSpPr>
            <a:spLocks noChangeArrowheads="1"/>
          </p:cNvSpPr>
          <p:nvPr/>
        </p:nvSpPr>
        <p:spPr bwMode="auto">
          <a:xfrm>
            <a:off x="615950" y="132715"/>
            <a:ext cx="7346315"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了解国考职位表包含哪些内容</a:t>
            </a:r>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—E</a:t>
            </a:r>
          </a:p>
        </p:txBody>
      </p:sp>
      <p:sp>
        <p:nvSpPr>
          <p:cNvPr id="13" name="矩形 12"/>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4" name="组合 13"/>
          <p:cNvGrpSpPr/>
          <p:nvPr/>
        </p:nvGrpSpPr>
        <p:grpSpPr>
          <a:xfrm>
            <a:off x="381635" y="6098125"/>
            <a:ext cx="9740900" cy="691515"/>
            <a:chOff x="381635" y="5779135"/>
            <a:chExt cx="9740900" cy="691515"/>
          </a:xfrm>
          <a:solidFill>
            <a:srgbClr val="FF0000"/>
          </a:solidFill>
        </p:grpSpPr>
        <p:sp>
          <p:nvSpPr>
            <p:cNvPr id="15" name="任意多边形 14"/>
            <p:cNvSpPr/>
            <p:nvPr/>
          </p:nvSpPr>
          <p:spPr>
            <a:xfrm flipH="1">
              <a:off x="381635" y="5779135"/>
              <a:ext cx="1558290" cy="648970"/>
            </a:xfrm>
            <a:custGeom>
              <a:avLst/>
              <a:gdLst>
                <a:gd name="connsiteX0" fmla="*/ 803515 w 803515"/>
                <a:gd name="connsiteY0" fmla="*/ 0 h 546669"/>
                <a:gd name="connsiteX1" fmla="*/ 803515 w 803515"/>
                <a:gd name="connsiteY1" fmla="*/ 546669 h 546669"/>
                <a:gd name="connsiteX2" fmla="*/ 0 w 803515"/>
                <a:gd name="connsiteY2" fmla="*/ 440618 h 546669"/>
                <a:gd name="connsiteX3" fmla="*/ 0 w 803515"/>
                <a:gd name="connsiteY3" fmla="*/ 160251 h 546669"/>
              </a:gdLst>
              <a:ahLst/>
              <a:cxnLst>
                <a:cxn ang="0">
                  <a:pos x="connsiteX0" y="connsiteY0"/>
                </a:cxn>
                <a:cxn ang="0">
                  <a:pos x="connsiteX1" y="connsiteY1"/>
                </a:cxn>
                <a:cxn ang="0">
                  <a:pos x="connsiteX2" y="connsiteY2"/>
                </a:cxn>
                <a:cxn ang="0">
                  <a:pos x="connsiteX3" y="connsiteY3"/>
                </a:cxn>
              </a:cxnLst>
              <a:rect l="l" t="t" r="r" b="b"/>
              <a:pathLst>
                <a:path w="803515" h="546669">
                  <a:moveTo>
                    <a:pt x="803515" y="0"/>
                  </a:moveTo>
                  <a:lnTo>
                    <a:pt x="803515" y="546669"/>
                  </a:lnTo>
                  <a:lnTo>
                    <a:pt x="0" y="440618"/>
                  </a:lnTo>
                  <a:lnTo>
                    <a:pt x="0" y="160251"/>
                  </a:lnTo>
                  <a:close/>
                </a:path>
              </a:pathLst>
            </a:custGeom>
            <a:grpFill/>
            <a:ln>
              <a:noFill/>
            </a:ln>
            <a:effectLst>
              <a:outerShdw blurRad="2540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zh-CN" altLang="en-US"/>
            </a:p>
          </p:txBody>
        </p:sp>
        <p:sp>
          <p:nvSpPr>
            <p:cNvPr id="16" name="任意多边形 15"/>
            <p:cNvSpPr/>
            <p:nvPr/>
          </p:nvSpPr>
          <p:spPr>
            <a:xfrm rot="5400000" flipH="1">
              <a:off x="5701030" y="2049780"/>
              <a:ext cx="659765" cy="8182610"/>
            </a:xfrm>
            <a:custGeom>
              <a:avLst/>
              <a:gdLst>
                <a:gd name="connsiteX0" fmla="*/ 659724 w 659724"/>
                <a:gd name="connsiteY0" fmla="*/ 470520 h 5011142"/>
                <a:gd name="connsiteX1" fmla="*/ 329862 w 659724"/>
                <a:gd name="connsiteY1" fmla="*/ 0 h 5011142"/>
                <a:gd name="connsiteX2" fmla="*/ 0 w 659724"/>
                <a:gd name="connsiteY2" fmla="*/ 470520 h 5011142"/>
                <a:gd name="connsiteX3" fmla="*/ 168388 w 659724"/>
                <a:gd name="connsiteY3" fmla="*/ 470520 h 5011142"/>
                <a:gd name="connsiteX4" fmla="*/ 168388 w 659724"/>
                <a:gd name="connsiteY4" fmla="*/ 5011142 h 5011142"/>
                <a:gd name="connsiteX5" fmla="*/ 501321 w 659724"/>
                <a:gd name="connsiteY5" fmla="*/ 5011142 h 5011142"/>
                <a:gd name="connsiteX6" fmla="*/ 501321 w 659724"/>
                <a:gd name="connsiteY6" fmla="*/ 470520 h 501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724" h="5011142">
                  <a:moveTo>
                    <a:pt x="659724" y="470520"/>
                  </a:moveTo>
                  <a:lnTo>
                    <a:pt x="329862" y="0"/>
                  </a:lnTo>
                  <a:lnTo>
                    <a:pt x="0" y="470520"/>
                  </a:lnTo>
                  <a:lnTo>
                    <a:pt x="168388" y="470520"/>
                  </a:lnTo>
                  <a:lnTo>
                    <a:pt x="168388" y="5011142"/>
                  </a:lnTo>
                  <a:lnTo>
                    <a:pt x="501321" y="5011142"/>
                  </a:lnTo>
                  <a:lnTo>
                    <a:pt x="501321" y="470520"/>
                  </a:lnTo>
                  <a:close/>
                </a:path>
              </a:pathLst>
            </a:custGeom>
            <a:grpFill/>
            <a:ln>
              <a:noFill/>
            </a:ln>
            <a:effectLst>
              <a:outerShdw blurRad="2540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zh-CN" altLang="en-US"/>
            </a:p>
          </p:txBody>
        </p:sp>
      </p:grpSp>
      <p:sp>
        <p:nvSpPr>
          <p:cNvPr id="17" name="矩形 16"/>
          <p:cNvSpPr/>
          <p:nvPr/>
        </p:nvSpPr>
        <p:spPr>
          <a:xfrm>
            <a:off x="1722755" y="6252767"/>
            <a:ext cx="7687310" cy="276860"/>
          </a:xfrm>
          <a:prstGeom prst="rect">
            <a:avLst/>
          </a:prstGeom>
        </p:spPr>
        <p:txBody>
          <a:bodyPr wrap="square">
            <a:spAutoFit/>
          </a:bodyPr>
          <a:lstStyle/>
          <a:p>
            <a:r>
              <a:rPr lang="zh-CN" altLang="en-US" sz="1200" b="1" dirty="0" smtClean="0">
                <a:solidFill>
                  <a:schemeClr val="bg1"/>
                </a:solidFill>
                <a:latin typeface="微软雅黑" panose="020B0503020204020204" pitchFamily="34" charset="-122"/>
                <a:ea typeface="微软雅黑" panose="020B0503020204020204" pitchFamily="34" charset="-122"/>
              </a:rPr>
              <a:t>考生在看职位表时，要适时地拓展</a:t>
            </a:r>
            <a:r>
              <a:rPr lang="en-US" altLang="zh-CN" sz="1200" b="1" dirty="0" smtClean="0">
                <a:solidFill>
                  <a:schemeClr val="bg1"/>
                </a:solidFill>
                <a:latin typeface="微软雅黑" panose="020B0503020204020204" pitchFamily="34" charset="-122"/>
                <a:ea typeface="微软雅黑" panose="020B0503020204020204" pitchFamily="34" charset="-122"/>
              </a:rPr>
              <a:t>excel</a:t>
            </a:r>
            <a:r>
              <a:rPr lang="zh-CN" altLang="en-US" sz="1200" b="1" dirty="0" smtClean="0">
                <a:solidFill>
                  <a:schemeClr val="bg1"/>
                </a:solidFill>
                <a:latin typeface="微软雅黑" panose="020B0503020204020204" pitchFamily="34" charset="-122"/>
                <a:ea typeface="微软雅黑" panose="020B0503020204020204" pitchFamily="34" charset="-122"/>
              </a:rPr>
              <a:t>表的自然框，把内容看完整，一旦漏看信息可能会导致误报的情况出现</a:t>
            </a:r>
          </a:p>
        </p:txBody>
      </p:sp>
      <p:sp>
        <p:nvSpPr>
          <p:cNvPr id="18" name="TextBox 16"/>
          <p:cNvSpPr txBox="1">
            <a:spLocks noChangeArrowheads="1"/>
          </p:cNvSpPr>
          <p:nvPr/>
        </p:nvSpPr>
        <p:spPr bwMode="auto">
          <a:xfrm>
            <a:off x="239246" y="6102907"/>
            <a:ext cx="913765" cy="58483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1600" b="1" dirty="0" smtClean="0">
                <a:solidFill>
                  <a:schemeClr val="bg1"/>
                </a:solidFill>
                <a:latin typeface="微软雅黑" panose="020B0503020204020204" pitchFamily="34" charset="-122"/>
              </a:rPr>
              <a:t>提醒</a:t>
            </a:r>
            <a:endParaRPr lang="en-US" altLang="zh-CN" sz="1600" b="1" dirty="0" smtClean="0">
              <a:solidFill>
                <a:schemeClr val="bg1"/>
              </a:solidFill>
              <a:latin typeface="微软雅黑" panose="020B0503020204020204" pitchFamily="34" charset="-122"/>
            </a:endParaRPr>
          </a:p>
          <a:p>
            <a:pPr algn="ctr" fontAlgn="base">
              <a:spcBef>
                <a:spcPct val="0"/>
              </a:spcBef>
              <a:spcAft>
                <a:spcPct val="0"/>
              </a:spcAft>
              <a:buFontTx/>
              <a:buNone/>
            </a:pPr>
            <a:r>
              <a:rPr lang="zh-CN" altLang="en-US" sz="1600" b="1" dirty="0" smtClean="0">
                <a:solidFill>
                  <a:schemeClr val="bg1"/>
                </a:solidFill>
                <a:latin typeface="微软雅黑" panose="020B0503020204020204" pitchFamily="34" charset="-122"/>
              </a:rPr>
              <a:t>考生</a:t>
            </a:r>
            <a:endParaRPr lang="zh-CN" altLang="en-US" sz="1600" b="1" dirty="0">
              <a:solidFill>
                <a:schemeClr val="bg1"/>
              </a:solidFill>
              <a:latin typeface="微软雅黑" panose="020B0503020204020204" pitchFamily="34" charset="-122"/>
            </a:endParaRPr>
          </a:p>
        </p:txBody>
      </p:sp>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35" presetClass="path" presetSubtype="0" accel="50000" decel="50000" fill="hold" grpId="1" nodeType="withEffect">
                                  <p:stCondLst>
                                    <p:cond delay="500"/>
                                  </p:stCondLst>
                                  <p:childTnLst>
                                    <p:animMotion origin="layout" path="M 0 0 L 0.34583 0 " pathEditMode="relative" rAng="0" ptsTypes="AA">
                                      <p:cBhvr>
                                        <p:cTn id="18" dur="1000" fill="hold"/>
                                        <p:tgtEl>
                                          <p:spTgt spid="12"/>
                                        </p:tgtEl>
                                        <p:attrNameLst>
                                          <p:attrName>ppt_x</p:attrName>
                                          <p:attrName>ppt_y</p:attrName>
                                        </p:attrNameLst>
                                      </p:cBhvr>
                                      <p:rCtr x="17292" y="0"/>
                                    </p:animMotion>
                                  </p:childTnLst>
                                </p:cTn>
                              </p:par>
                              <p:par>
                                <p:cTn id="19" presetID="53" presetClass="entr" presetSubtype="16"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35" presetClass="path" presetSubtype="0" accel="50000" decel="50000" fill="hold" grpId="1" nodeType="withEffect">
                                  <p:stCondLst>
                                    <p:cond delay="500"/>
                                  </p:stCondLst>
                                  <p:childTnLst>
                                    <p:animMotion origin="layout" path="M 0 0 L -0.0525 0 " pathEditMode="relative" rAng="0" ptsTypes="AA">
                                      <p:cBhvr>
                                        <p:cTn id="25" dur="1000" fill="hold"/>
                                        <p:tgtEl>
                                          <p:spTgt spid="13"/>
                                        </p:tgtEl>
                                        <p:attrNameLst>
                                          <p:attrName>ppt_x</p:attrName>
                                          <p:attrName>ppt_y</p:attrName>
                                        </p:attrNameLst>
                                      </p:cBhvr>
                                      <p:rCtr x="-2630" y="0"/>
                                    </p:animMotion>
                                  </p:childTnLst>
                                </p:cTn>
                              </p:par>
                              <p:par>
                                <p:cTn id="26" presetID="22" presetClass="entr" presetSubtype="8" fill="hold" nodeType="withEffect">
                                  <p:stCondLst>
                                    <p:cond delay="40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250" fill="hold"/>
                                        <p:tgtEl>
                                          <p:spTgt spid="18"/>
                                        </p:tgtEl>
                                        <p:attrNameLst>
                                          <p:attrName>ppt_w</p:attrName>
                                        </p:attrNameLst>
                                      </p:cBhvr>
                                      <p:tavLst>
                                        <p:tav tm="0">
                                          <p:val>
                                            <p:fltVal val="0"/>
                                          </p:val>
                                        </p:tav>
                                        <p:tav tm="100000">
                                          <p:val>
                                            <p:strVal val="#ppt_w"/>
                                          </p:val>
                                        </p:tav>
                                      </p:tavLst>
                                    </p:anim>
                                    <p:anim calcmode="lin" valueType="num">
                                      <p:cBhvr>
                                        <p:cTn id="33" dur="250" fill="hold"/>
                                        <p:tgtEl>
                                          <p:spTgt spid="18"/>
                                        </p:tgtEl>
                                        <p:attrNameLst>
                                          <p:attrName>ppt_h</p:attrName>
                                        </p:attrNameLst>
                                      </p:cBhvr>
                                      <p:tavLst>
                                        <p:tav tm="0">
                                          <p:val>
                                            <p:fltVal val="0"/>
                                          </p:val>
                                        </p:tav>
                                        <p:tav tm="100000">
                                          <p:val>
                                            <p:strVal val="#ppt_h"/>
                                          </p:val>
                                        </p:tav>
                                      </p:tavLst>
                                    </p:anim>
                                    <p:animEffect transition="in" filter="fade">
                                      <p:cBhvr>
                                        <p:cTn id="34"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animBg="1"/>
      <p:bldP spid="13" grpId="1"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6649085"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了解</a:t>
            </a:r>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2018</a:t>
            </a:r>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年国家公务员考试报考程序</a:t>
            </a:r>
            <a:endParaRPr lang="en-US" altLang="zh-CN" sz="24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空心弧 1"/>
          <p:cNvSpPr>
            <a:spLocks noChangeArrowheads="1"/>
          </p:cNvSpPr>
          <p:nvPr/>
        </p:nvSpPr>
        <p:spPr bwMode="auto">
          <a:xfrm rot="5400000">
            <a:off x="8384540" y="1151255"/>
            <a:ext cx="2063115" cy="2647950"/>
          </a:xfrm>
          <a:custGeom>
            <a:avLst/>
            <a:gdLst>
              <a:gd name="T0" fmla="*/ 116803804 w 21600"/>
              <a:gd name="T1" fmla="*/ 0 h 21600"/>
              <a:gd name="T2" fmla="*/ 3655562 w 21600"/>
              <a:gd name="T3" fmla="*/ 114002673 h 21600"/>
              <a:gd name="T4" fmla="*/ 116803804 w 21600"/>
              <a:gd name="T5" fmla="*/ 7256943 h 21600"/>
              <a:gd name="T6" fmla="*/ 229951942 w 21600"/>
              <a:gd name="T7" fmla="*/ 114002673 h 21600"/>
              <a:gd name="T8" fmla="*/ 0 60000 65536"/>
              <a:gd name="T9" fmla="*/ 0 60000 65536"/>
              <a:gd name="T10" fmla="*/ 0 60000 65536"/>
              <a:gd name="T11" fmla="*/ 0 60000 65536"/>
              <a:gd name="T12" fmla="*/ 0 w 21600"/>
              <a:gd name="T13" fmla="*/ 0 h 21600"/>
              <a:gd name="T14" fmla="*/ 21600 w 21600"/>
              <a:gd name="T15" fmla="*/ 7435 h 21600"/>
            </a:gdLst>
            <a:ahLst/>
            <a:cxnLst>
              <a:cxn ang="T8">
                <a:pos x="T0" y="T1"/>
              </a:cxn>
              <a:cxn ang="T9">
                <a:pos x="T2" y="T3"/>
              </a:cxn>
              <a:cxn ang="T10">
                <a:pos x="T4" y="T5"/>
              </a:cxn>
              <a:cxn ang="T11">
                <a:pos x="T6" y="T7"/>
              </a:cxn>
            </a:cxnLst>
            <a:rect l="T12" t="T13" r="T14" b="T15"/>
            <a:pathLst>
              <a:path w="21600" h="21600">
                <a:moveTo>
                  <a:pt x="674" y="10550"/>
                </a:moveTo>
                <a:cubicBezTo>
                  <a:pt x="809" y="5055"/>
                  <a:pt x="5303" y="671"/>
                  <a:pt x="10799" y="671"/>
                </a:cubicBezTo>
                <a:cubicBezTo>
                  <a:pt x="16296" y="670"/>
                  <a:pt x="20790" y="5055"/>
                  <a:pt x="20925" y="10550"/>
                </a:cubicBezTo>
                <a:lnTo>
                  <a:pt x="21596" y="10533"/>
                </a:lnTo>
                <a:cubicBezTo>
                  <a:pt x="21452" y="4674"/>
                  <a:pt x="16660" y="0"/>
                  <a:pt x="10800" y="0"/>
                </a:cubicBezTo>
                <a:cubicBezTo>
                  <a:pt x="4939" y="-1"/>
                  <a:pt x="147" y="4674"/>
                  <a:pt x="3" y="10533"/>
                </a:cubicBezTo>
                <a:lnTo>
                  <a:pt x="674" y="10550"/>
                </a:lnTo>
                <a:close/>
              </a:path>
            </a:pathLst>
          </a:custGeom>
          <a:solidFill>
            <a:schemeClr val="accent6">
              <a:alpha val="79999"/>
            </a:schemeClr>
          </a:solidFill>
          <a:ln>
            <a:noFill/>
          </a:ln>
          <a:extLst/>
        </p:spPr>
        <p:txBody>
          <a:bodyPr lIns="68580" tIns="34290" rIns="68580" bIns="34290" anchor="ctr"/>
          <a:lstStyle/>
          <a:p>
            <a:pPr algn="ctr"/>
            <a:endParaRPr lang="zh-CN" altLang="en-US"/>
          </a:p>
        </p:txBody>
      </p:sp>
      <p:sp>
        <p:nvSpPr>
          <p:cNvPr id="10" name="右箭头 9"/>
          <p:cNvSpPr>
            <a:spLocks noChangeArrowheads="1"/>
          </p:cNvSpPr>
          <p:nvPr/>
        </p:nvSpPr>
        <p:spPr bwMode="auto">
          <a:xfrm>
            <a:off x="6263640" y="1400810"/>
            <a:ext cx="2160270" cy="130810"/>
          </a:xfrm>
          <a:prstGeom prst="rightArrow">
            <a:avLst>
              <a:gd name="adj1" fmla="val 50000"/>
              <a:gd name="adj2" fmla="val 72224"/>
            </a:avLst>
          </a:prstGeom>
          <a:solidFill>
            <a:schemeClr val="accent6">
              <a:alpha val="79999"/>
            </a:schemeClr>
          </a:solidFill>
          <a:ln>
            <a:noFill/>
          </a:ln>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右箭头 12"/>
          <p:cNvSpPr>
            <a:spLocks noChangeArrowheads="1"/>
          </p:cNvSpPr>
          <p:nvPr/>
        </p:nvSpPr>
        <p:spPr bwMode="auto">
          <a:xfrm>
            <a:off x="3119755" y="1411605"/>
            <a:ext cx="2160270" cy="130810"/>
          </a:xfrm>
          <a:prstGeom prst="rightArrow">
            <a:avLst>
              <a:gd name="adj1" fmla="val 50000"/>
              <a:gd name="adj2" fmla="val 72224"/>
            </a:avLst>
          </a:prstGeom>
          <a:solidFill>
            <a:schemeClr val="accent6">
              <a:alpha val="79999"/>
            </a:schemeClr>
          </a:solidFill>
          <a:ln>
            <a:noFill/>
          </a:ln>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椭圆 13"/>
          <p:cNvSpPr>
            <a:spLocks noChangeArrowheads="1"/>
          </p:cNvSpPr>
          <p:nvPr/>
        </p:nvSpPr>
        <p:spPr bwMode="auto">
          <a:xfrm>
            <a:off x="2101215" y="970915"/>
            <a:ext cx="989965" cy="989965"/>
          </a:xfrm>
          <a:prstGeom prst="ellipse">
            <a:avLst/>
          </a:prstGeom>
          <a:solidFill>
            <a:schemeClr val="accent1"/>
          </a:solidFill>
          <a:ln>
            <a:noFill/>
          </a:ln>
          <a:effectLst>
            <a:outerShdw blurRad="254000" dist="152400" dir="2700000" algn="tl" rotWithShape="0">
              <a:prstClr val="black">
                <a:alpha val="6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pitchFamily="34" charset="-122"/>
            </a:endParaRPr>
          </a:p>
        </p:txBody>
      </p:sp>
      <p:sp>
        <p:nvSpPr>
          <p:cNvPr id="15" name="椭圆 14"/>
          <p:cNvSpPr>
            <a:spLocks noChangeArrowheads="1"/>
          </p:cNvSpPr>
          <p:nvPr/>
        </p:nvSpPr>
        <p:spPr bwMode="auto">
          <a:xfrm>
            <a:off x="1520190" y="4944110"/>
            <a:ext cx="989965" cy="989965"/>
          </a:xfrm>
          <a:prstGeom prst="ellipse">
            <a:avLst/>
          </a:prstGeom>
          <a:solidFill>
            <a:schemeClr val="accent6"/>
          </a:solidFill>
          <a:ln>
            <a:noFill/>
          </a:ln>
          <a:effectLst>
            <a:outerShdw blurRad="254000" dist="152400" dir="2700000" algn="tl" rotWithShape="0">
              <a:prstClr val="black">
                <a:alpha val="6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pitchFamily="34" charset="-122"/>
            </a:endParaRPr>
          </a:p>
        </p:txBody>
      </p:sp>
      <p:sp>
        <p:nvSpPr>
          <p:cNvPr id="16" name="椭圆 15"/>
          <p:cNvSpPr>
            <a:spLocks noChangeArrowheads="1"/>
          </p:cNvSpPr>
          <p:nvPr/>
        </p:nvSpPr>
        <p:spPr bwMode="auto">
          <a:xfrm>
            <a:off x="8428990" y="2940050"/>
            <a:ext cx="989965" cy="989965"/>
          </a:xfrm>
          <a:prstGeom prst="ellipse">
            <a:avLst/>
          </a:prstGeom>
          <a:solidFill>
            <a:schemeClr val="accent5">
              <a:lumMod val="60000"/>
              <a:lumOff val="40000"/>
            </a:schemeClr>
          </a:solidFill>
          <a:ln>
            <a:noFill/>
          </a:ln>
          <a:effectLst>
            <a:outerShdw blurRad="254000" dist="152400" dir="2700000" algn="tl" rotWithShape="0">
              <a:prstClr val="black">
                <a:alpha val="6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pitchFamily="34" charset="-122"/>
            </a:endParaRPr>
          </a:p>
        </p:txBody>
      </p:sp>
      <p:sp>
        <p:nvSpPr>
          <p:cNvPr id="17" name="椭圆 16"/>
          <p:cNvSpPr>
            <a:spLocks noChangeArrowheads="1"/>
          </p:cNvSpPr>
          <p:nvPr/>
        </p:nvSpPr>
        <p:spPr bwMode="auto">
          <a:xfrm>
            <a:off x="3888740" y="4944110"/>
            <a:ext cx="989965" cy="989965"/>
          </a:xfrm>
          <a:prstGeom prst="ellipse">
            <a:avLst/>
          </a:prstGeom>
          <a:solidFill>
            <a:schemeClr val="accent5"/>
          </a:solidFill>
          <a:ln>
            <a:noFill/>
          </a:ln>
          <a:effectLst>
            <a:outerShdw blurRad="254000" dist="152400" dir="2700000" algn="tl" rotWithShape="0">
              <a:prstClr val="black">
                <a:alpha val="6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pitchFamily="34" charset="-122"/>
            </a:endParaRPr>
          </a:p>
        </p:txBody>
      </p:sp>
      <p:sp>
        <p:nvSpPr>
          <p:cNvPr id="19" name="椭圆 18"/>
          <p:cNvSpPr>
            <a:spLocks noChangeArrowheads="1"/>
          </p:cNvSpPr>
          <p:nvPr/>
        </p:nvSpPr>
        <p:spPr bwMode="auto">
          <a:xfrm>
            <a:off x="6257925" y="4954905"/>
            <a:ext cx="989965" cy="989965"/>
          </a:xfrm>
          <a:prstGeom prst="ellipse">
            <a:avLst/>
          </a:prstGeom>
          <a:solidFill>
            <a:schemeClr val="accent4"/>
          </a:solidFill>
          <a:ln>
            <a:noFill/>
          </a:ln>
          <a:effectLst>
            <a:outerShdw blurRad="254000" dist="152400" dir="2700000" algn="tl" rotWithShape="0">
              <a:prstClr val="black">
                <a:alpha val="6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pitchFamily="34" charset="-122"/>
            </a:endParaRPr>
          </a:p>
        </p:txBody>
      </p:sp>
      <p:sp>
        <p:nvSpPr>
          <p:cNvPr id="21" name="矩形 20"/>
          <p:cNvSpPr/>
          <p:nvPr/>
        </p:nvSpPr>
        <p:spPr>
          <a:xfrm>
            <a:off x="1484630" y="1998980"/>
            <a:ext cx="2194560" cy="369570"/>
          </a:xfrm>
          <a:prstGeom prst="rect">
            <a:avLst/>
          </a:prstGeom>
        </p:spPr>
        <p:txBody>
          <a:bodyPr wrap="square">
            <a:spAutoFit/>
          </a:bodyPr>
          <a:lstStyle/>
          <a:p>
            <a:pPr algn="ctr"/>
            <a:r>
              <a:rPr lang="zh-CN" altLang="en-US" b="1" dirty="0" smtClean="0">
                <a:latin typeface="微软雅黑" panose="020B0503020204020204" pitchFamily="34" charset="-122"/>
                <a:ea typeface="微软雅黑" panose="020B0503020204020204" pitchFamily="34" charset="-122"/>
              </a:rPr>
              <a:t>查看相关政策公告</a:t>
            </a:r>
            <a:endParaRPr lang="en-US" altLang="zh-CN" b="1" dirty="0" smtClean="0">
              <a:latin typeface="微软雅黑" panose="020B0503020204020204" pitchFamily="34" charset="-122"/>
              <a:ea typeface="微软雅黑" panose="020B0503020204020204" pitchFamily="34" charset="-122"/>
            </a:endParaRPr>
          </a:p>
        </p:txBody>
      </p:sp>
      <p:sp>
        <p:nvSpPr>
          <p:cNvPr id="23" name="矩形 22"/>
          <p:cNvSpPr/>
          <p:nvPr/>
        </p:nvSpPr>
        <p:spPr>
          <a:xfrm>
            <a:off x="4849495" y="1998980"/>
            <a:ext cx="1734185" cy="646430"/>
          </a:xfrm>
          <a:prstGeom prst="rect">
            <a:avLst/>
          </a:prstGeom>
        </p:spPr>
        <p:txBody>
          <a:bodyPr wrap="square">
            <a:spAutoFit/>
          </a:bodyPr>
          <a:lstStyle/>
          <a:p>
            <a:pPr algn="ctr"/>
            <a:r>
              <a:rPr lang="zh-CN" altLang="en-US" b="1" dirty="0" smtClean="0">
                <a:latin typeface="微软雅黑" panose="020B0503020204020204" pitchFamily="34" charset="-122"/>
                <a:ea typeface="微软雅黑" panose="020B0503020204020204" pitchFamily="34" charset="-122"/>
              </a:rPr>
              <a:t>筛选适合自己的职位</a:t>
            </a:r>
            <a:endParaRPr lang="zh-CN" altLang="en-US" b="1" dirty="0">
              <a:latin typeface="微软雅黑" panose="020B0503020204020204" pitchFamily="34" charset="-122"/>
              <a:ea typeface="微软雅黑" panose="020B0503020204020204" pitchFamily="34" charset="-122"/>
            </a:endParaRPr>
          </a:p>
        </p:txBody>
      </p:sp>
      <p:sp>
        <p:nvSpPr>
          <p:cNvPr id="25" name="矩形 24"/>
          <p:cNvSpPr/>
          <p:nvPr/>
        </p:nvSpPr>
        <p:spPr>
          <a:xfrm>
            <a:off x="3162935" y="3989070"/>
            <a:ext cx="2232025" cy="369570"/>
          </a:xfrm>
          <a:prstGeom prst="rect">
            <a:avLst/>
          </a:prstGeom>
        </p:spPr>
        <p:txBody>
          <a:bodyPr wrap="square">
            <a:spAutoFit/>
          </a:bodyPr>
          <a:lstStyle/>
          <a:p>
            <a:pPr algn="ctr"/>
            <a:r>
              <a:rPr lang="zh-CN" altLang="en-US" b="1" dirty="0" smtClean="0">
                <a:latin typeface="微软雅黑" panose="020B0503020204020204" pitchFamily="34" charset="-122"/>
                <a:ea typeface="微软雅黑" panose="020B0503020204020204" pitchFamily="34" charset="-122"/>
              </a:rPr>
              <a:t>掌握考试范围</a:t>
            </a:r>
            <a:endParaRPr lang="zh-CN" altLang="en-US" b="1" dirty="0">
              <a:latin typeface="微软雅黑" panose="020B0503020204020204" pitchFamily="34" charset="-122"/>
              <a:ea typeface="微软雅黑" panose="020B0503020204020204" pitchFamily="34" charset="-122"/>
            </a:endParaRPr>
          </a:p>
        </p:txBody>
      </p:sp>
      <p:sp>
        <p:nvSpPr>
          <p:cNvPr id="30" name="矩形 29"/>
          <p:cNvSpPr/>
          <p:nvPr/>
        </p:nvSpPr>
        <p:spPr>
          <a:xfrm>
            <a:off x="899160" y="6012180"/>
            <a:ext cx="2232025" cy="369570"/>
          </a:xfrm>
          <a:prstGeom prst="rect">
            <a:avLst/>
          </a:prstGeom>
        </p:spPr>
        <p:txBody>
          <a:bodyPr wrap="square">
            <a:spAutoFit/>
          </a:bodyPr>
          <a:lstStyle/>
          <a:p>
            <a:pPr algn="ctr"/>
            <a:r>
              <a:rPr lang="zh-CN" altLang="en-US" b="1" dirty="0" smtClean="0">
                <a:latin typeface="微软雅黑" panose="020B0503020204020204" pitchFamily="34" charset="-122"/>
                <a:ea typeface="微软雅黑" panose="020B0503020204020204" pitchFamily="34" charset="-122"/>
              </a:rPr>
              <a:t>参加笔试</a:t>
            </a:r>
            <a:endParaRPr lang="zh-CN" altLang="en-US" b="1" dirty="0">
              <a:latin typeface="微软雅黑" panose="020B0503020204020204" pitchFamily="34" charset="-122"/>
              <a:ea typeface="微软雅黑" panose="020B0503020204020204" pitchFamily="34" charset="-122"/>
            </a:endParaRPr>
          </a:p>
        </p:txBody>
      </p:sp>
      <p:sp>
        <p:nvSpPr>
          <p:cNvPr id="32" name="矩形 31"/>
          <p:cNvSpPr/>
          <p:nvPr/>
        </p:nvSpPr>
        <p:spPr>
          <a:xfrm>
            <a:off x="3171190" y="6012180"/>
            <a:ext cx="2562860" cy="369570"/>
          </a:xfrm>
          <a:prstGeom prst="rect">
            <a:avLst/>
          </a:prstGeom>
        </p:spPr>
        <p:txBody>
          <a:bodyPr wrap="square">
            <a:spAutoFit/>
          </a:bodyPr>
          <a:lstStyle/>
          <a:p>
            <a:pPr algn="ctr"/>
            <a:r>
              <a:rPr lang="zh-CN" altLang="en-US" b="1" dirty="0" smtClean="0">
                <a:latin typeface="微软雅黑" panose="020B0503020204020204" pitchFamily="34" charset="-122"/>
                <a:ea typeface="微软雅黑" panose="020B0503020204020204" pitchFamily="34" charset="-122"/>
              </a:rPr>
              <a:t>面试及专业能力考试</a:t>
            </a:r>
            <a:endParaRPr lang="zh-CN" altLang="en-US" b="1" dirty="0">
              <a:latin typeface="微软雅黑" panose="020B0503020204020204" pitchFamily="34" charset="-122"/>
              <a:ea typeface="微软雅黑" panose="020B0503020204020204" pitchFamily="34" charset="-122"/>
            </a:endParaRPr>
          </a:p>
        </p:txBody>
      </p:sp>
      <p:sp>
        <p:nvSpPr>
          <p:cNvPr id="34" name="矩形 33"/>
          <p:cNvSpPr/>
          <p:nvPr/>
        </p:nvSpPr>
        <p:spPr>
          <a:xfrm>
            <a:off x="8079105" y="3989705"/>
            <a:ext cx="1936115" cy="584835"/>
          </a:xfrm>
          <a:prstGeom prst="rect">
            <a:avLst/>
          </a:prstGeom>
        </p:spPr>
        <p:txBody>
          <a:bodyPr wrap="square">
            <a:spAutoFit/>
          </a:bodyPr>
          <a:lstStyle/>
          <a:p>
            <a:pPr algn="ctr"/>
            <a:r>
              <a:rPr lang="zh-CN" altLang="en-US" b="1" dirty="0" smtClean="0">
                <a:latin typeface="微软雅黑" panose="020B0503020204020204" pitchFamily="34" charset="-122"/>
                <a:ea typeface="微软雅黑" panose="020B0503020204020204" pitchFamily="34" charset="-122"/>
              </a:rPr>
              <a:t>正式网上报名</a:t>
            </a:r>
            <a:endParaRPr lang="en-US" altLang="zh-CN" b="1" dirty="0" smtClean="0">
              <a:latin typeface="微软雅黑" panose="020B0503020204020204" pitchFamily="34" charset="-122"/>
              <a:ea typeface="微软雅黑" panose="020B0503020204020204" pitchFamily="34" charset="-122"/>
            </a:endParaRPr>
          </a:p>
          <a:p>
            <a:pPr algn="ctr"/>
            <a:r>
              <a:rPr lang="en-US" altLang="zh-CN" sz="1400" b="1"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注册，填报职位</a:t>
            </a:r>
            <a:r>
              <a:rPr lang="en-US" altLang="zh-CN" sz="1400" b="1" dirty="0" smtClean="0">
                <a:latin typeface="微软雅黑" panose="020B0503020204020204" pitchFamily="34" charset="-122"/>
                <a:ea typeface="微软雅黑" panose="020B0503020204020204" pitchFamily="34" charset="-122"/>
              </a:rPr>
              <a:t>)</a:t>
            </a:r>
            <a:endParaRPr lang="zh-CN" altLang="en-US" sz="1400" b="1" dirty="0" smtClean="0">
              <a:latin typeface="微软雅黑" panose="020B0503020204020204" pitchFamily="34" charset="-122"/>
              <a:ea typeface="微软雅黑" panose="020B0503020204020204" pitchFamily="34" charset="-122"/>
            </a:endParaRPr>
          </a:p>
        </p:txBody>
      </p:sp>
      <p:sp>
        <p:nvSpPr>
          <p:cNvPr id="35" name="矩形 34"/>
          <p:cNvSpPr/>
          <p:nvPr/>
        </p:nvSpPr>
        <p:spPr>
          <a:xfrm>
            <a:off x="2331085" y="1173480"/>
            <a:ext cx="530225" cy="584835"/>
          </a:xfrm>
          <a:prstGeom prst="rect">
            <a:avLst/>
          </a:prstGeom>
        </p:spPr>
        <p:txBody>
          <a:bodyPr wrap="square">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8658860" y="3142615"/>
            <a:ext cx="530225" cy="584835"/>
          </a:xfrm>
          <a:prstGeom prst="rect">
            <a:avLst/>
          </a:prstGeom>
        </p:spPr>
        <p:txBody>
          <a:bodyPr wrap="square">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4</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1750060" y="5146675"/>
            <a:ext cx="530225" cy="584835"/>
          </a:xfrm>
          <a:prstGeom prst="rect">
            <a:avLst/>
          </a:prstGeom>
        </p:spPr>
        <p:txBody>
          <a:bodyPr wrap="square">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8</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4119245" y="5146675"/>
            <a:ext cx="530225" cy="584835"/>
          </a:xfrm>
          <a:prstGeom prst="rect">
            <a:avLst/>
          </a:prstGeom>
        </p:spPr>
        <p:txBody>
          <a:bodyPr wrap="square">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9</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6402070" y="5157470"/>
            <a:ext cx="697865" cy="584835"/>
          </a:xfrm>
          <a:prstGeom prst="rect">
            <a:avLst/>
          </a:prstGeom>
        </p:spPr>
        <p:txBody>
          <a:bodyPr wrap="square">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10</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41" name="椭圆 40"/>
          <p:cNvSpPr>
            <a:spLocks noChangeArrowheads="1"/>
          </p:cNvSpPr>
          <p:nvPr/>
        </p:nvSpPr>
        <p:spPr bwMode="auto">
          <a:xfrm>
            <a:off x="5257165" y="972820"/>
            <a:ext cx="989965" cy="989965"/>
          </a:xfrm>
          <a:prstGeom prst="ellipse">
            <a:avLst/>
          </a:prstGeom>
          <a:solidFill>
            <a:schemeClr val="accent2"/>
          </a:solidFill>
          <a:ln>
            <a:noFill/>
          </a:ln>
          <a:effectLst>
            <a:outerShdw blurRad="254000" dist="152400" dir="2700000" algn="tl" rotWithShape="0">
              <a:prstClr val="black">
                <a:alpha val="6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pitchFamily="34" charset="-122"/>
            </a:endParaRPr>
          </a:p>
        </p:txBody>
      </p:sp>
      <p:sp>
        <p:nvSpPr>
          <p:cNvPr id="43" name="矩形 42"/>
          <p:cNvSpPr/>
          <p:nvPr/>
        </p:nvSpPr>
        <p:spPr>
          <a:xfrm>
            <a:off x="5508625" y="1153795"/>
            <a:ext cx="530225" cy="584835"/>
          </a:xfrm>
          <a:prstGeom prst="rect">
            <a:avLst/>
          </a:prstGeom>
        </p:spPr>
        <p:txBody>
          <a:bodyPr wrap="square">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44" name="右箭头 43"/>
          <p:cNvSpPr>
            <a:spLocks noChangeArrowheads="1"/>
          </p:cNvSpPr>
          <p:nvPr/>
        </p:nvSpPr>
        <p:spPr bwMode="auto">
          <a:xfrm>
            <a:off x="2499995" y="5379085"/>
            <a:ext cx="1405255" cy="113665"/>
          </a:xfrm>
          <a:prstGeom prst="rightArrow">
            <a:avLst>
              <a:gd name="adj1" fmla="val 50000"/>
              <a:gd name="adj2" fmla="val 72224"/>
            </a:avLst>
          </a:prstGeom>
          <a:solidFill>
            <a:schemeClr val="accent6">
              <a:alpha val="79999"/>
            </a:schemeClr>
          </a:solidFill>
          <a:ln>
            <a:noFill/>
          </a:ln>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椭圆 45"/>
          <p:cNvSpPr>
            <a:spLocks noChangeArrowheads="1"/>
          </p:cNvSpPr>
          <p:nvPr/>
        </p:nvSpPr>
        <p:spPr bwMode="auto">
          <a:xfrm>
            <a:off x="1522095" y="2931160"/>
            <a:ext cx="989965" cy="989965"/>
          </a:xfrm>
          <a:prstGeom prst="ellipse">
            <a:avLst/>
          </a:prstGeom>
          <a:solidFill>
            <a:schemeClr val="accent1"/>
          </a:solidFill>
          <a:ln>
            <a:noFill/>
          </a:ln>
          <a:effectLst>
            <a:outerShdw blurRad="254000" dist="152400" dir="2700000" algn="tl" rotWithShape="0">
              <a:prstClr val="black">
                <a:alpha val="6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pitchFamily="34" charset="-122"/>
            </a:endParaRPr>
          </a:p>
        </p:txBody>
      </p:sp>
      <p:sp>
        <p:nvSpPr>
          <p:cNvPr id="47" name="椭圆 46"/>
          <p:cNvSpPr>
            <a:spLocks noChangeArrowheads="1"/>
          </p:cNvSpPr>
          <p:nvPr/>
        </p:nvSpPr>
        <p:spPr bwMode="auto">
          <a:xfrm>
            <a:off x="6128385" y="2931160"/>
            <a:ext cx="989965" cy="989965"/>
          </a:xfrm>
          <a:prstGeom prst="ellipse">
            <a:avLst/>
          </a:prstGeom>
          <a:solidFill>
            <a:srgbClr val="00B0F0"/>
          </a:solidFill>
          <a:ln>
            <a:noFill/>
          </a:ln>
          <a:effectLst>
            <a:outerShdw blurRad="254000" dist="152400" dir="2700000" algn="tl" rotWithShape="0">
              <a:prstClr val="black">
                <a:alpha val="6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pitchFamily="34" charset="-122"/>
            </a:endParaRPr>
          </a:p>
        </p:txBody>
      </p:sp>
      <p:sp>
        <p:nvSpPr>
          <p:cNvPr id="49" name="矩形 48"/>
          <p:cNvSpPr/>
          <p:nvPr/>
        </p:nvSpPr>
        <p:spPr>
          <a:xfrm>
            <a:off x="5649595" y="6013450"/>
            <a:ext cx="2232025" cy="369570"/>
          </a:xfrm>
          <a:prstGeom prst="rect">
            <a:avLst/>
          </a:prstGeom>
        </p:spPr>
        <p:txBody>
          <a:bodyPr wrap="square">
            <a:spAutoFit/>
          </a:bodyPr>
          <a:lstStyle/>
          <a:p>
            <a:pPr algn="ctr"/>
            <a:r>
              <a:rPr lang="zh-CN" altLang="en-US" b="1" dirty="0" smtClean="0">
                <a:latin typeface="微软雅黑" panose="020B0503020204020204" pitchFamily="34" charset="-122"/>
                <a:ea typeface="微软雅黑" panose="020B0503020204020204" pitchFamily="34" charset="-122"/>
              </a:rPr>
              <a:t>体检</a:t>
            </a:r>
            <a:endParaRPr lang="zh-CN" altLang="en-US" b="1" dirty="0">
              <a:latin typeface="微软雅黑" panose="020B0503020204020204" pitchFamily="34" charset="-122"/>
              <a:ea typeface="微软雅黑" panose="020B0503020204020204" pitchFamily="34" charset="-122"/>
            </a:endParaRPr>
          </a:p>
        </p:txBody>
      </p:sp>
      <p:sp>
        <p:nvSpPr>
          <p:cNvPr id="50" name="矩形 49"/>
          <p:cNvSpPr/>
          <p:nvPr/>
        </p:nvSpPr>
        <p:spPr>
          <a:xfrm>
            <a:off x="1751965" y="3133725"/>
            <a:ext cx="530225" cy="584835"/>
          </a:xfrm>
          <a:prstGeom prst="rect">
            <a:avLst/>
          </a:prstGeom>
        </p:spPr>
        <p:txBody>
          <a:bodyPr wrap="square">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7</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6358255" y="3133725"/>
            <a:ext cx="530225" cy="584835"/>
          </a:xfrm>
          <a:prstGeom prst="rect">
            <a:avLst/>
          </a:prstGeom>
        </p:spPr>
        <p:txBody>
          <a:bodyPr wrap="square">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5</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2" name="椭圆 51"/>
          <p:cNvSpPr>
            <a:spLocks noChangeArrowheads="1"/>
          </p:cNvSpPr>
          <p:nvPr/>
        </p:nvSpPr>
        <p:spPr bwMode="auto">
          <a:xfrm>
            <a:off x="3817620" y="2921635"/>
            <a:ext cx="989965" cy="989965"/>
          </a:xfrm>
          <a:prstGeom prst="ellipse">
            <a:avLst/>
          </a:prstGeom>
          <a:solidFill>
            <a:schemeClr val="accent2"/>
          </a:solidFill>
          <a:ln>
            <a:noFill/>
          </a:ln>
          <a:effectLst>
            <a:outerShdw blurRad="254000" dist="152400" dir="2700000" algn="tl" rotWithShape="0">
              <a:prstClr val="black">
                <a:alpha val="6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pitchFamily="34" charset="-122"/>
            </a:endParaRPr>
          </a:p>
        </p:txBody>
      </p:sp>
      <p:sp>
        <p:nvSpPr>
          <p:cNvPr id="53" name="矩形 52"/>
          <p:cNvSpPr/>
          <p:nvPr/>
        </p:nvSpPr>
        <p:spPr>
          <a:xfrm>
            <a:off x="4069080" y="3103245"/>
            <a:ext cx="530225" cy="584835"/>
          </a:xfrm>
          <a:prstGeom prst="rect">
            <a:avLst/>
          </a:prstGeom>
        </p:spPr>
        <p:txBody>
          <a:bodyPr wrap="square">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6</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a:xfrm>
            <a:off x="5531485" y="3980815"/>
            <a:ext cx="2407920" cy="800219"/>
          </a:xfrm>
          <a:prstGeom prst="rect">
            <a:avLst/>
          </a:prstGeom>
        </p:spPr>
        <p:txBody>
          <a:bodyPr wrap="square">
            <a:spAutoFit/>
          </a:bodyPr>
          <a:lstStyle/>
          <a:p>
            <a:pPr algn="ctr"/>
            <a:r>
              <a:rPr lang="zh-CN" altLang="en-US" b="1" dirty="0" smtClean="0">
                <a:latin typeface="微软雅黑" panose="020B0503020204020204" pitchFamily="34" charset="-122"/>
                <a:ea typeface="微软雅黑" panose="020B0503020204020204" pitchFamily="34" charset="-122"/>
              </a:rPr>
              <a:t>报名确认</a:t>
            </a:r>
            <a:endParaRPr lang="en-US" altLang="zh-CN" b="1" dirty="0" smtClean="0">
              <a:latin typeface="微软雅黑" panose="020B0503020204020204" pitchFamily="34" charset="-122"/>
              <a:ea typeface="微软雅黑" panose="020B0503020204020204" pitchFamily="34" charset="-122"/>
            </a:endParaRPr>
          </a:p>
          <a:p>
            <a:pPr algn="ctr"/>
            <a:r>
              <a:rPr lang="en-US" altLang="zh-CN" sz="1400" b="1"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缴费、上传照片、了解遵守考场纪律</a:t>
            </a:r>
            <a:r>
              <a:rPr lang="en-US" altLang="zh-CN" sz="1400" b="1"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p:txBody>
      </p:sp>
      <p:sp>
        <p:nvSpPr>
          <p:cNvPr id="55" name="矩形 54"/>
          <p:cNvSpPr/>
          <p:nvPr/>
        </p:nvSpPr>
        <p:spPr>
          <a:xfrm>
            <a:off x="905510" y="3990975"/>
            <a:ext cx="2232025" cy="369570"/>
          </a:xfrm>
          <a:prstGeom prst="rect">
            <a:avLst/>
          </a:prstGeom>
        </p:spPr>
        <p:txBody>
          <a:bodyPr wrap="square">
            <a:spAutoFit/>
          </a:bodyPr>
          <a:lstStyle/>
          <a:p>
            <a:pPr algn="ctr"/>
            <a:r>
              <a:rPr lang="zh-CN" altLang="en-US" b="1" dirty="0" smtClean="0">
                <a:latin typeface="微软雅黑" panose="020B0503020204020204" pitchFamily="34" charset="-122"/>
                <a:ea typeface="微软雅黑" panose="020B0503020204020204" pitchFamily="34" charset="-122"/>
              </a:rPr>
              <a:t>打印准考证</a:t>
            </a:r>
            <a:endParaRPr lang="zh-CN" altLang="en-US" b="1" dirty="0">
              <a:latin typeface="微软雅黑" panose="020B0503020204020204" pitchFamily="34" charset="-122"/>
              <a:ea typeface="微软雅黑" panose="020B0503020204020204" pitchFamily="34" charset="-122"/>
            </a:endParaRPr>
          </a:p>
        </p:txBody>
      </p:sp>
      <p:sp>
        <p:nvSpPr>
          <p:cNvPr id="56" name="空心弧 1"/>
          <p:cNvSpPr>
            <a:spLocks noChangeArrowheads="1"/>
          </p:cNvSpPr>
          <p:nvPr/>
        </p:nvSpPr>
        <p:spPr bwMode="auto">
          <a:xfrm rot="16200000">
            <a:off x="509270" y="3122295"/>
            <a:ext cx="2063115" cy="2647950"/>
          </a:xfrm>
          <a:custGeom>
            <a:avLst/>
            <a:gdLst>
              <a:gd name="T0" fmla="*/ 116803804 w 21600"/>
              <a:gd name="T1" fmla="*/ 0 h 21600"/>
              <a:gd name="T2" fmla="*/ 3655562 w 21600"/>
              <a:gd name="T3" fmla="*/ 114002673 h 21600"/>
              <a:gd name="T4" fmla="*/ 116803804 w 21600"/>
              <a:gd name="T5" fmla="*/ 7256943 h 21600"/>
              <a:gd name="T6" fmla="*/ 229951942 w 21600"/>
              <a:gd name="T7" fmla="*/ 114002673 h 21600"/>
              <a:gd name="T8" fmla="*/ 0 60000 65536"/>
              <a:gd name="T9" fmla="*/ 0 60000 65536"/>
              <a:gd name="T10" fmla="*/ 0 60000 65536"/>
              <a:gd name="T11" fmla="*/ 0 60000 65536"/>
              <a:gd name="T12" fmla="*/ 0 w 21600"/>
              <a:gd name="T13" fmla="*/ 0 h 21600"/>
              <a:gd name="T14" fmla="*/ 21600 w 21600"/>
              <a:gd name="T15" fmla="*/ 7435 h 21600"/>
            </a:gdLst>
            <a:ahLst/>
            <a:cxnLst>
              <a:cxn ang="T8">
                <a:pos x="T0" y="T1"/>
              </a:cxn>
              <a:cxn ang="T9">
                <a:pos x="T2" y="T3"/>
              </a:cxn>
              <a:cxn ang="T10">
                <a:pos x="T4" y="T5"/>
              </a:cxn>
              <a:cxn ang="T11">
                <a:pos x="T6" y="T7"/>
              </a:cxn>
            </a:cxnLst>
            <a:rect l="T12" t="T13" r="T14" b="T15"/>
            <a:pathLst>
              <a:path w="21600" h="21600">
                <a:moveTo>
                  <a:pt x="674" y="10550"/>
                </a:moveTo>
                <a:cubicBezTo>
                  <a:pt x="809" y="5055"/>
                  <a:pt x="5303" y="671"/>
                  <a:pt x="10799" y="671"/>
                </a:cubicBezTo>
                <a:cubicBezTo>
                  <a:pt x="16296" y="670"/>
                  <a:pt x="20790" y="5055"/>
                  <a:pt x="20925" y="10550"/>
                </a:cubicBezTo>
                <a:lnTo>
                  <a:pt x="21596" y="10533"/>
                </a:lnTo>
                <a:cubicBezTo>
                  <a:pt x="21452" y="4674"/>
                  <a:pt x="16660" y="0"/>
                  <a:pt x="10800" y="0"/>
                </a:cubicBezTo>
                <a:cubicBezTo>
                  <a:pt x="4939" y="-1"/>
                  <a:pt x="147" y="4674"/>
                  <a:pt x="3" y="10533"/>
                </a:cubicBezTo>
                <a:lnTo>
                  <a:pt x="674" y="10550"/>
                </a:lnTo>
                <a:close/>
              </a:path>
            </a:pathLst>
          </a:custGeom>
          <a:solidFill>
            <a:schemeClr val="accent6">
              <a:alpha val="79999"/>
            </a:schemeClr>
          </a:solidFill>
          <a:ln>
            <a:noFill/>
          </a:ln>
          <a:extLst/>
        </p:spPr>
        <p:txBody>
          <a:bodyPr lIns="68580" tIns="34290" rIns="68580" bIns="34290" anchor="ctr"/>
          <a:lstStyle/>
          <a:p>
            <a:pPr algn="ctr"/>
            <a:endParaRPr lang="zh-CN" altLang="en-US"/>
          </a:p>
        </p:txBody>
      </p:sp>
      <p:sp>
        <p:nvSpPr>
          <p:cNvPr id="58" name="右箭头 57"/>
          <p:cNvSpPr>
            <a:spLocks noChangeArrowheads="1"/>
          </p:cNvSpPr>
          <p:nvPr/>
        </p:nvSpPr>
        <p:spPr bwMode="auto">
          <a:xfrm flipH="1">
            <a:off x="2508885" y="3363595"/>
            <a:ext cx="1299845" cy="111125"/>
          </a:xfrm>
          <a:prstGeom prst="rightArrow">
            <a:avLst>
              <a:gd name="adj1" fmla="val 50000"/>
              <a:gd name="adj2" fmla="val 72224"/>
            </a:avLst>
          </a:prstGeom>
          <a:solidFill>
            <a:schemeClr val="accent6">
              <a:alpha val="79999"/>
            </a:schemeClr>
          </a:solidFill>
          <a:ln>
            <a:noFill/>
          </a:ln>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右箭头 58"/>
          <p:cNvSpPr>
            <a:spLocks noChangeArrowheads="1"/>
          </p:cNvSpPr>
          <p:nvPr/>
        </p:nvSpPr>
        <p:spPr bwMode="auto">
          <a:xfrm>
            <a:off x="4879340" y="5401945"/>
            <a:ext cx="1405255" cy="113665"/>
          </a:xfrm>
          <a:prstGeom prst="rightArrow">
            <a:avLst>
              <a:gd name="adj1" fmla="val 50000"/>
              <a:gd name="adj2" fmla="val 72224"/>
            </a:avLst>
          </a:prstGeom>
          <a:solidFill>
            <a:schemeClr val="accent6">
              <a:alpha val="79999"/>
            </a:schemeClr>
          </a:solidFill>
          <a:ln>
            <a:noFill/>
          </a:ln>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椭圆 59"/>
          <p:cNvSpPr>
            <a:spLocks noChangeArrowheads="1"/>
          </p:cNvSpPr>
          <p:nvPr/>
        </p:nvSpPr>
        <p:spPr bwMode="auto">
          <a:xfrm>
            <a:off x="8636635" y="4944110"/>
            <a:ext cx="989965" cy="989965"/>
          </a:xfrm>
          <a:prstGeom prst="ellipse">
            <a:avLst/>
          </a:prstGeom>
          <a:solidFill>
            <a:schemeClr val="accent3">
              <a:lumMod val="75000"/>
            </a:schemeClr>
          </a:solidFill>
          <a:ln>
            <a:noFill/>
          </a:ln>
          <a:effectLst>
            <a:outerShdw blurRad="254000" dist="152400" dir="2700000" algn="tl" rotWithShape="0">
              <a:prstClr val="black">
                <a:alpha val="6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pitchFamily="34" charset="-122"/>
            </a:endParaRPr>
          </a:p>
        </p:txBody>
      </p:sp>
      <p:sp>
        <p:nvSpPr>
          <p:cNvPr id="61" name="矩形 60"/>
          <p:cNvSpPr/>
          <p:nvPr/>
        </p:nvSpPr>
        <p:spPr>
          <a:xfrm>
            <a:off x="8748395" y="5146675"/>
            <a:ext cx="761365" cy="584835"/>
          </a:xfrm>
          <a:prstGeom prst="rect">
            <a:avLst/>
          </a:prstGeom>
        </p:spPr>
        <p:txBody>
          <a:bodyPr wrap="square">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11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62" name="右箭头 61"/>
          <p:cNvSpPr>
            <a:spLocks noChangeArrowheads="1"/>
          </p:cNvSpPr>
          <p:nvPr/>
        </p:nvSpPr>
        <p:spPr bwMode="auto">
          <a:xfrm>
            <a:off x="7258685" y="5393055"/>
            <a:ext cx="1405255" cy="113665"/>
          </a:xfrm>
          <a:prstGeom prst="rightArrow">
            <a:avLst>
              <a:gd name="adj1" fmla="val 50000"/>
              <a:gd name="adj2" fmla="val 72224"/>
            </a:avLst>
          </a:prstGeom>
          <a:solidFill>
            <a:schemeClr val="accent6">
              <a:alpha val="79999"/>
            </a:schemeClr>
          </a:solidFill>
          <a:ln>
            <a:noFill/>
          </a:ln>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右箭头 62"/>
          <p:cNvSpPr>
            <a:spLocks noChangeArrowheads="1"/>
          </p:cNvSpPr>
          <p:nvPr/>
        </p:nvSpPr>
        <p:spPr bwMode="auto">
          <a:xfrm>
            <a:off x="9627235" y="5384165"/>
            <a:ext cx="1405255" cy="113665"/>
          </a:xfrm>
          <a:prstGeom prst="rightArrow">
            <a:avLst>
              <a:gd name="adj1" fmla="val 50000"/>
              <a:gd name="adj2" fmla="val 72224"/>
            </a:avLst>
          </a:prstGeom>
          <a:solidFill>
            <a:schemeClr val="accent6">
              <a:alpha val="79999"/>
            </a:schemeClr>
          </a:solidFill>
          <a:ln>
            <a:noFill/>
          </a:ln>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椭圆 63"/>
          <p:cNvSpPr>
            <a:spLocks noChangeArrowheads="1"/>
          </p:cNvSpPr>
          <p:nvPr/>
        </p:nvSpPr>
        <p:spPr bwMode="auto">
          <a:xfrm>
            <a:off x="11005185" y="4924425"/>
            <a:ext cx="989965" cy="989965"/>
          </a:xfrm>
          <a:prstGeom prst="ellipse">
            <a:avLst/>
          </a:prstGeom>
          <a:solidFill>
            <a:schemeClr val="accent5">
              <a:lumMod val="75000"/>
            </a:schemeClr>
          </a:solidFill>
          <a:ln>
            <a:noFill/>
          </a:ln>
          <a:effectLst>
            <a:outerShdw blurRad="254000" dist="152400" dir="2700000" algn="tl" rotWithShape="0">
              <a:prstClr val="black">
                <a:alpha val="6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pitchFamily="34" charset="-122"/>
            </a:endParaRPr>
          </a:p>
        </p:txBody>
      </p:sp>
      <p:sp>
        <p:nvSpPr>
          <p:cNvPr id="65" name="矩形 64"/>
          <p:cNvSpPr/>
          <p:nvPr/>
        </p:nvSpPr>
        <p:spPr>
          <a:xfrm>
            <a:off x="11160125" y="5126990"/>
            <a:ext cx="716280" cy="584835"/>
          </a:xfrm>
          <a:prstGeom prst="rect">
            <a:avLst/>
          </a:prstGeom>
        </p:spPr>
        <p:txBody>
          <a:bodyPr wrap="square">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12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66" name="矩形 65"/>
          <p:cNvSpPr/>
          <p:nvPr/>
        </p:nvSpPr>
        <p:spPr>
          <a:xfrm>
            <a:off x="8448040" y="6004560"/>
            <a:ext cx="1459865" cy="369570"/>
          </a:xfrm>
          <a:prstGeom prst="rect">
            <a:avLst/>
          </a:prstGeom>
        </p:spPr>
        <p:txBody>
          <a:bodyPr wrap="square">
            <a:spAutoFit/>
          </a:bodyPr>
          <a:lstStyle/>
          <a:p>
            <a:pPr algn="ctr"/>
            <a:r>
              <a:rPr lang="zh-CN" altLang="en-US" b="1" dirty="0" smtClean="0">
                <a:latin typeface="微软雅黑" panose="020B0503020204020204" pitchFamily="34" charset="-122"/>
                <a:ea typeface="微软雅黑" panose="020B0503020204020204" pitchFamily="34" charset="-122"/>
              </a:rPr>
              <a:t>政审</a:t>
            </a:r>
            <a:endParaRPr lang="zh-CN" altLang="en-US" b="1" dirty="0">
              <a:latin typeface="微软雅黑" panose="020B0503020204020204" pitchFamily="34" charset="-122"/>
              <a:ea typeface="微软雅黑" panose="020B0503020204020204" pitchFamily="34" charset="-122"/>
            </a:endParaRPr>
          </a:p>
        </p:txBody>
      </p:sp>
      <p:sp>
        <p:nvSpPr>
          <p:cNvPr id="67" name="矩形 66"/>
          <p:cNvSpPr/>
          <p:nvPr/>
        </p:nvSpPr>
        <p:spPr>
          <a:xfrm>
            <a:off x="10732135" y="5984240"/>
            <a:ext cx="1459865" cy="369570"/>
          </a:xfrm>
          <a:prstGeom prst="rect">
            <a:avLst/>
          </a:prstGeom>
        </p:spPr>
        <p:txBody>
          <a:bodyPr wrap="square">
            <a:spAutoFit/>
          </a:bodyPr>
          <a:lstStyle/>
          <a:p>
            <a:pPr algn="ctr"/>
            <a:r>
              <a:rPr lang="zh-CN" altLang="en-US" b="1" dirty="0" smtClean="0">
                <a:latin typeface="微软雅黑" panose="020B0503020204020204" pitchFamily="34" charset="-122"/>
                <a:ea typeface="微软雅黑" panose="020B0503020204020204" pitchFamily="34" charset="-122"/>
              </a:rPr>
              <a:t>公示拟录用</a:t>
            </a:r>
            <a:endParaRPr lang="zh-CN" altLang="en-US" b="1" dirty="0">
              <a:latin typeface="微软雅黑" panose="020B0503020204020204" pitchFamily="34" charset="-122"/>
              <a:ea typeface="微软雅黑" panose="020B0503020204020204" pitchFamily="34" charset="-122"/>
            </a:endParaRPr>
          </a:p>
        </p:txBody>
      </p:sp>
      <p:sp>
        <p:nvSpPr>
          <p:cNvPr id="68" name="矩形 67"/>
          <p:cNvSpPr/>
          <p:nvPr/>
        </p:nvSpPr>
        <p:spPr>
          <a:xfrm>
            <a:off x="10661015" y="3218815"/>
            <a:ext cx="139700" cy="16954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9" name="矩形 68"/>
          <p:cNvSpPr/>
          <p:nvPr/>
        </p:nvSpPr>
        <p:spPr>
          <a:xfrm>
            <a:off x="10767695" y="3151505"/>
            <a:ext cx="1108710" cy="307975"/>
          </a:xfrm>
          <a:prstGeom prst="rect">
            <a:avLst/>
          </a:prstGeom>
        </p:spPr>
        <p:txBody>
          <a:bodyPr wrap="square">
            <a:spAutoFit/>
          </a:bodyPr>
          <a:lstStyle/>
          <a:p>
            <a:pPr algn="ctr"/>
            <a:r>
              <a:rPr lang="en-US" altLang="zh-CN" sz="1400" b="1" dirty="0" smtClean="0">
                <a:latin typeface="微软雅黑" panose="020B0503020204020204" pitchFamily="34" charset="-122"/>
                <a:ea typeface="微软雅黑" panose="020B0503020204020204" pitchFamily="34" charset="-122"/>
              </a:rPr>
              <a:t>1-3</a:t>
            </a:r>
            <a:r>
              <a:rPr lang="zh-CN" altLang="en-US" sz="1400" b="1" dirty="0" smtClean="0">
                <a:latin typeface="微软雅黑" panose="020B0503020204020204" pitchFamily="34" charset="-122"/>
                <a:ea typeface="微软雅黑" panose="020B0503020204020204" pitchFamily="34" charset="-122"/>
              </a:rPr>
              <a:t>报名前</a:t>
            </a:r>
            <a:endParaRPr lang="zh-CN" altLang="en-US" sz="1400" b="1" dirty="0">
              <a:latin typeface="微软雅黑" panose="020B0503020204020204" pitchFamily="34" charset="-122"/>
              <a:ea typeface="微软雅黑" panose="020B0503020204020204" pitchFamily="34" charset="-122"/>
            </a:endParaRPr>
          </a:p>
        </p:txBody>
      </p:sp>
      <p:sp>
        <p:nvSpPr>
          <p:cNvPr id="72" name="矩形 71"/>
          <p:cNvSpPr/>
          <p:nvPr/>
        </p:nvSpPr>
        <p:spPr>
          <a:xfrm>
            <a:off x="10662920" y="3500120"/>
            <a:ext cx="139700" cy="16954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3" name="矩形 72"/>
          <p:cNvSpPr/>
          <p:nvPr/>
        </p:nvSpPr>
        <p:spPr>
          <a:xfrm>
            <a:off x="10769600" y="3432810"/>
            <a:ext cx="1108710" cy="307975"/>
          </a:xfrm>
          <a:prstGeom prst="rect">
            <a:avLst/>
          </a:prstGeom>
        </p:spPr>
        <p:txBody>
          <a:bodyPr wrap="square">
            <a:spAutoFit/>
          </a:bodyPr>
          <a:lstStyle/>
          <a:p>
            <a:pPr algn="ctr"/>
            <a:r>
              <a:rPr lang="en-US" altLang="zh-CN" sz="1400" b="1" dirty="0" smtClean="0">
                <a:latin typeface="微软雅黑" panose="020B0503020204020204" pitchFamily="34" charset="-122"/>
                <a:ea typeface="微软雅黑" panose="020B0503020204020204" pitchFamily="34" charset="-122"/>
              </a:rPr>
              <a:t>4-7</a:t>
            </a:r>
            <a:r>
              <a:rPr lang="zh-CN" altLang="en-US" sz="1400" b="1" dirty="0" smtClean="0">
                <a:latin typeface="微软雅黑" panose="020B0503020204020204" pitchFamily="34" charset="-122"/>
                <a:ea typeface="微软雅黑" panose="020B0503020204020204" pitchFamily="34" charset="-122"/>
              </a:rPr>
              <a:t>报名时</a:t>
            </a:r>
            <a:endParaRPr lang="zh-CN" altLang="en-US" sz="1400" b="1" dirty="0">
              <a:latin typeface="微软雅黑" panose="020B0503020204020204" pitchFamily="34" charset="-122"/>
              <a:ea typeface="微软雅黑" panose="020B0503020204020204" pitchFamily="34" charset="-122"/>
            </a:endParaRPr>
          </a:p>
        </p:txBody>
      </p:sp>
      <p:sp>
        <p:nvSpPr>
          <p:cNvPr id="74" name="矩形 73"/>
          <p:cNvSpPr/>
          <p:nvPr/>
        </p:nvSpPr>
        <p:spPr>
          <a:xfrm>
            <a:off x="10664190" y="3792855"/>
            <a:ext cx="139700" cy="16954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5" name="矩形 74"/>
          <p:cNvSpPr/>
          <p:nvPr/>
        </p:nvSpPr>
        <p:spPr>
          <a:xfrm>
            <a:off x="10717530" y="3725545"/>
            <a:ext cx="1352550" cy="307975"/>
          </a:xfrm>
          <a:prstGeom prst="rect">
            <a:avLst/>
          </a:prstGeom>
        </p:spPr>
        <p:txBody>
          <a:bodyPr wrap="square">
            <a:spAutoFit/>
          </a:bodyPr>
          <a:lstStyle/>
          <a:p>
            <a:pPr algn="ctr"/>
            <a:r>
              <a:rPr lang="en-US" altLang="zh-CN" sz="1400" b="1" dirty="0" smtClean="0">
                <a:latin typeface="微软雅黑" panose="020B0503020204020204" pitchFamily="34" charset="-122"/>
                <a:ea typeface="微软雅黑" panose="020B0503020204020204" pitchFamily="34" charset="-122"/>
              </a:rPr>
              <a:t>8-12</a:t>
            </a:r>
            <a:r>
              <a:rPr lang="zh-CN" altLang="en-US" sz="1400" b="1" dirty="0" smtClean="0">
                <a:latin typeface="微软雅黑" panose="020B0503020204020204" pitchFamily="34" charset="-122"/>
                <a:ea typeface="微软雅黑" panose="020B0503020204020204" pitchFamily="34" charset="-122"/>
              </a:rPr>
              <a:t>报名后</a:t>
            </a:r>
            <a:endParaRPr lang="zh-CN" altLang="en-US" sz="1400" b="1" dirty="0">
              <a:latin typeface="微软雅黑" panose="020B0503020204020204" pitchFamily="34" charset="-122"/>
              <a:ea typeface="微软雅黑" panose="020B0503020204020204" pitchFamily="34" charset="-122"/>
            </a:endParaRPr>
          </a:p>
        </p:txBody>
      </p:sp>
      <p:sp>
        <p:nvSpPr>
          <p:cNvPr id="76" name="右箭头 75"/>
          <p:cNvSpPr>
            <a:spLocks noChangeArrowheads="1"/>
          </p:cNvSpPr>
          <p:nvPr/>
        </p:nvSpPr>
        <p:spPr bwMode="auto">
          <a:xfrm flipH="1">
            <a:off x="4801870" y="3387090"/>
            <a:ext cx="1299845" cy="111125"/>
          </a:xfrm>
          <a:prstGeom prst="rightArrow">
            <a:avLst>
              <a:gd name="adj1" fmla="val 50000"/>
              <a:gd name="adj2" fmla="val 72224"/>
            </a:avLst>
          </a:prstGeom>
          <a:solidFill>
            <a:schemeClr val="accent6">
              <a:alpha val="79999"/>
            </a:schemeClr>
          </a:solidFill>
          <a:ln>
            <a:noFill/>
          </a:ln>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右箭头 76"/>
          <p:cNvSpPr>
            <a:spLocks noChangeArrowheads="1"/>
          </p:cNvSpPr>
          <p:nvPr/>
        </p:nvSpPr>
        <p:spPr bwMode="auto">
          <a:xfrm flipH="1">
            <a:off x="7116445" y="3399790"/>
            <a:ext cx="1299845" cy="111125"/>
          </a:xfrm>
          <a:prstGeom prst="rightArrow">
            <a:avLst>
              <a:gd name="adj1" fmla="val 50000"/>
              <a:gd name="adj2" fmla="val 72224"/>
            </a:avLst>
          </a:prstGeom>
          <a:solidFill>
            <a:schemeClr val="accent6">
              <a:alpha val="79999"/>
            </a:schemeClr>
          </a:solidFill>
          <a:ln>
            <a:noFill/>
          </a:ln>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矩形 77"/>
          <p:cNvSpPr/>
          <p:nvPr/>
        </p:nvSpPr>
        <p:spPr>
          <a:xfrm>
            <a:off x="7325360" y="2000250"/>
            <a:ext cx="3345815" cy="800100"/>
          </a:xfrm>
          <a:prstGeom prst="rect">
            <a:avLst/>
          </a:prstGeom>
        </p:spPr>
        <p:txBody>
          <a:bodyPr wrap="square">
            <a:spAutoFit/>
          </a:bodyPr>
          <a:lstStyle/>
          <a:p>
            <a:pPr algn="ctr"/>
            <a:r>
              <a:rPr lang="zh-CN" altLang="en-US" b="1" dirty="0" smtClean="0">
                <a:latin typeface="微软雅黑" panose="020B0503020204020204" pitchFamily="34" charset="-122"/>
                <a:ea typeface="微软雅黑" panose="020B0503020204020204" pitchFamily="34" charset="-122"/>
              </a:rPr>
              <a:t>准备报名</a:t>
            </a:r>
            <a:endParaRPr lang="en-US" altLang="zh-CN" b="1" dirty="0" smtClean="0">
              <a:latin typeface="微软雅黑" panose="020B0503020204020204" pitchFamily="34" charset="-122"/>
              <a:ea typeface="微软雅黑" panose="020B0503020204020204" pitchFamily="34" charset="-122"/>
            </a:endParaRPr>
          </a:p>
          <a:p>
            <a:pPr algn="ctr"/>
            <a:r>
              <a:rPr lang="en-US" altLang="zh-CN" sz="1400" b="1"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收藏报名入口、了解报考系统、准备电子照、准备网银</a:t>
            </a:r>
            <a:r>
              <a:rPr lang="en-US" altLang="zh-CN" sz="1400" b="1" dirty="0" smtClean="0">
                <a:latin typeface="微软雅黑" panose="020B0503020204020204" pitchFamily="34" charset="-122"/>
                <a:ea typeface="微软雅黑" panose="020B0503020204020204" pitchFamily="34" charset="-122"/>
              </a:rPr>
              <a:t>)</a:t>
            </a:r>
            <a:endParaRPr lang="zh-CN" altLang="en-US" sz="1400" b="1" dirty="0" smtClean="0">
              <a:latin typeface="微软雅黑" panose="020B0503020204020204" pitchFamily="34" charset="-122"/>
              <a:ea typeface="微软雅黑" panose="020B0503020204020204" pitchFamily="34" charset="-122"/>
            </a:endParaRPr>
          </a:p>
        </p:txBody>
      </p:sp>
      <p:sp>
        <p:nvSpPr>
          <p:cNvPr id="79" name="椭圆 78"/>
          <p:cNvSpPr>
            <a:spLocks noChangeArrowheads="1"/>
          </p:cNvSpPr>
          <p:nvPr/>
        </p:nvSpPr>
        <p:spPr bwMode="auto">
          <a:xfrm>
            <a:off x="8421370" y="920750"/>
            <a:ext cx="989965" cy="989965"/>
          </a:xfrm>
          <a:prstGeom prst="ellipse">
            <a:avLst/>
          </a:prstGeom>
          <a:solidFill>
            <a:schemeClr val="accent2"/>
          </a:solidFill>
          <a:ln>
            <a:noFill/>
          </a:ln>
          <a:effectLst>
            <a:outerShdw blurRad="254000" dist="152400" dir="2700000" algn="tl" rotWithShape="0">
              <a:prstClr val="black">
                <a:alpha val="6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pitchFamily="34" charset="-122"/>
            </a:endParaRPr>
          </a:p>
        </p:txBody>
      </p:sp>
      <p:sp>
        <p:nvSpPr>
          <p:cNvPr id="80" name="矩形 79"/>
          <p:cNvSpPr/>
          <p:nvPr/>
        </p:nvSpPr>
        <p:spPr>
          <a:xfrm>
            <a:off x="8673465" y="1101725"/>
            <a:ext cx="530225" cy="584835"/>
          </a:xfrm>
          <a:prstGeom prst="rect">
            <a:avLst/>
          </a:prstGeom>
        </p:spPr>
        <p:txBody>
          <a:bodyPr wrap="square">
            <a:spAutoFit/>
          </a:bodyPr>
          <a:lstStyle/>
          <a:p>
            <a:pPr algn="ctr"/>
            <a:r>
              <a:rPr lang="en-US" altLang="zh-CN" sz="3200" b="1" dirty="0" smtClean="0">
                <a:solidFill>
                  <a:schemeClr val="bg1"/>
                </a:solidFill>
                <a:latin typeface="微软雅黑" panose="020B0503020204020204" pitchFamily="34" charset="-122"/>
                <a:ea typeface="微软雅黑" panose="020B0503020204020204" pitchFamily="34" charset="-122"/>
              </a:rPr>
              <a:t>3</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44458057"/>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2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p:stCondLst>
                                    <p:cond delay="60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53" presetClass="entr" presetSubtype="16" fill="hold" grpId="0" nodeType="withEffect">
                                  <p:stCondLst>
                                    <p:cond delay="80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par>
                                <p:cTn id="47" presetID="53" presetClass="entr" presetSubtype="16" fill="hold" grpId="0" nodeType="withEffect">
                                  <p:stCondLst>
                                    <p:cond delay="100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250" fill="hold"/>
                                        <p:tgtEl>
                                          <p:spTgt spid="35"/>
                                        </p:tgtEl>
                                        <p:attrNameLst>
                                          <p:attrName>ppt_w</p:attrName>
                                        </p:attrNameLst>
                                      </p:cBhvr>
                                      <p:tavLst>
                                        <p:tav tm="0">
                                          <p:val>
                                            <p:fltVal val="0"/>
                                          </p:val>
                                        </p:tav>
                                        <p:tav tm="100000">
                                          <p:val>
                                            <p:strVal val="#ppt_w"/>
                                          </p:val>
                                        </p:tav>
                                      </p:tavLst>
                                    </p:anim>
                                    <p:anim calcmode="lin" valueType="num">
                                      <p:cBhvr>
                                        <p:cTn id="56" dur="250" fill="hold"/>
                                        <p:tgtEl>
                                          <p:spTgt spid="35"/>
                                        </p:tgtEl>
                                        <p:attrNameLst>
                                          <p:attrName>ppt_h</p:attrName>
                                        </p:attrNameLst>
                                      </p:cBhvr>
                                      <p:tavLst>
                                        <p:tav tm="0">
                                          <p:val>
                                            <p:fltVal val="0"/>
                                          </p:val>
                                        </p:tav>
                                        <p:tav tm="100000">
                                          <p:val>
                                            <p:strVal val="#ppt_h"/>
                                          </p:val>
                                        </p:tav>
                                      </p:tavLst>
                                    </p:anim>
                                    <p:animEffect transition="in" filter="fade">
                                      <p:cBhvr>
                                        <p:cTn id="57" dur="250"/>
                                        <p:tgtEl>
                                          <p:spTgt spid="35"/>
                                        </p:tgtEl>
                                      </p:cBhvr>
                                    </p:animEffect>
                                  </p:childTnLst>
                                </p:cTn>
                              </p:par>
                            </p:childTnLst>
                          </p:cTn>
                        </p:par>
                        <p:par>
                          <p:cTn id="58" fill="hold">
                            <p:stCondLst>
                              <p:cond delay="3250"/>
                            </p:stCondLst>
                            <p:childTnLst>
                              <p:par>
                                <p:cTn id="59" presetID="53" presetClass="entr" presetSubtype="16"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250" fill="hold"/>
                                        <p:tgtEl>
                                          <p:spTgt spid="21"/>
                                        </p:tgtEl>
                                        <p:attrNameLst>
                                          <p:attrName>ppt_w</p:attrName>
                                        </p:attrNameLst>
                                      </p:cBhvr>
                                      <p:tavLst>
                                        <p:tav tm="0">
                                          <p:val>
                                            <p:fltVal val="0"/>
                                          </p:val>
                                        </p:tav>
                                        <p:tav tm="100000">
                                          <p:val>
                                            <p:strVal val="#ppt_w"/>
                                          </p:val>
                                        </p:tav>
                                      </p:tavLst>
                                    </p:anim>
                                    <p:anim calcmode="lin" valueType="num">
                                      <p:cBhvr>
                                        <p:cTn id="62" dur="250" fill="hold"/>
                                        <p:tgtEl>
                                          <p:spTgt spid="21"/>
                                        </p:tgtEl>
                                        <p:attrNameLst>
                                          <p:attrName>ppt_h</p:attrName>
                                        </p:attrNameLst>
                                      </p:cBhvr>
                                      <p:tavLst>
                                        <p:tav tm="0">
                                          <p:val>
                                            <p:fltVal val="0"/>
                                          </p:val>
                                        </p:tav>
                                        <p:tav tm="100000">
                                          <p:val>
                                            <p:strVal val="#ppt_h"/>
                                          </p:val>
                                        </p:tav>
                                      </p:tavLst>
                                    </p:anim>
                                    <p:animEffect transition="in" filter="fade">
                                      <p:cBhvr>
                                        <p:cTn id="63" dur="250"/>
                                        <p:tgtEl>
                                          <p:spTgt spid="21"/>
                                        </p:tgtEl>
                                      </p:cBhvr>
                                    </p:animEffect>
                                  </p:childTnLst>
                                </p:cTn>
                              </p:par>
                            </p:childTnLst>
                          </p:cTn>
                        </p:par>
                        <p:par>
                          <p:cTn id="64" fill="hold">
                            <p:stCondLst>
                              <p:cond delay="35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par>
                          <p:cTn id="68" fill="hold">
                            <p:stCondLst>
                              <p:cond delay="400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250" fill="hold"/>
                                        <p:tgtEl>
                                          <p:spTgt spid="36"/>
                                        </p:tgtEl>
                                        <p:attrNameLst>
                                          <p:attrName>ppt_w</p:attrName>
                                        </p:attrNameLst>
                                      </p:cBhvr>
                                      <p:tavLst>
                                        <p:tav tm="0">
                                          <p:val>
                                            <p:fltVal val="0"/>
                                          </p:val>
                                        </p:tav>
                                        <p:tav tm="100000">
                                          <p:val>
                                            <p:strVal val="#ppt_w"/>
                                          </p:val>
                                        </p:tav>
                                      </p:tavLst>
                                    </p:anim>
                                    <p:anim calcmode="lin" valueType="num">
                                      <p:cBhvr>
                                        <p:cTn id="72" dur="250" fill="hold"/>
                                        <p:tgtEl>
                                          <p:spTgt spid="36"/>
                                        </p:tgtEl>
                                        <p:attrNameLst>
                                          <p:attrName>ppt_h</p:attrName>
                                        </p:attrNameLst>
                                      </p:cBhvr>
                                      <p:tavLst>
                                        <p:tav tm="0">
                                          <p:val>
                                            <p:fltVal val="0"/>
                                          </p:val>
                                        </p:tav>
                                        <p:tav tm="100000">
                                          <p:val>
                                            <p:strVal val="#ppt_h"/>
                                          </p:val>
                                        </p:tav>
                                      </p:tavLst>
                                    </p:anim>
                                    <p:animEffect transition="in" filter="fade">
                                      <p:cBhvr>
                                        <p:cTn id="73" dur="250"/>
                                        <p:tgtEl>
                                          <p:spTgt spid="36"/>
                                        </p:tgtEl>
                                      </p:cBhvr>
                                    </p:animEffect>
                                  </p:childTnLst>
                                </p:cTn>
                              </p:par>
                            </p:childTnLst>
                          </p:cTn>
                        </p:par>
                        <p:par>
                          <p:cTn id="74" fill="hold">
                            <p:stCondLst>
                              <p:cond delay="4250"/>
                            </p:stCondLst>
                            <p:childTnLst>
                              <p:par>
                                <p:cTn id="75" presetID="53" presetClass="entr" presetSubtype="16"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250" fill="hold"/>
                                        <p:tgtEl>
                                          <p:spTgt spid="23"/>
                                        </p:tgtEl>
                                        <p:attrNameLst>
                                          <p:attrName>ppt_w</p:attrName>
                                        </p:attrNameLst>
                                      </p:cBhvr>
                                      <p:tavLst>
                                        <p:tav tm="0">
                                          <p:val>
                                            <p:fltVal val="0"/>
                                          </p:val>
                                        </p:tav>
                                        <p:tav tm="100000">
                                          <p:val>
                                            <p:strVal val="#ppt_w"/>
                                          </p:val>
                                        </p:tav>
                                      </p:tavLst>
                                    </p:anim>
                                    <p:anim calcmode="lin" valueType="num">
                                      <p:cBhvr>
                                        <p:cTn id="78" dur="250" fill="hold"/>
                                        <p:tgtEl>
                                          <p:spTgt spid="23"/>
                                        </p:tgtEl>
                                        <p:attrNameLst>
                                          <p:attrName>ppt_h</p:attrName>
                                        </p:attrNameLst>
                                      </p:cBhvr>
                                      <p:tavLst>
                                        <p:tav tm="0">
                                          <p:val>
                                            <p:fltVal val="0"/>
                                          </p:val>
                                        </p:tav>
                                        <p:tav tm="100000">
                                          <p:val>
                                            <p:strVal val="#ppt_h"/>
                                          </p:val>
                                        </p:tav>
                                      </p:tavLst>
                                    </p:anim>
                                    <p:animEffect transition="in" filter="fade">
                                      <p:cBhvr>
                                        <p:cTn id="79" dur="250"/>
                                        <p:tgtEl>
                                          <p:spTgt spid="23"/>
                                        </p:tgtEl>
                                      </p:cBhvr>
                                    </p:animEffect>
                                  </p:childTnLst>
                                </p:cTn>
                              </p:par>
                            </p:childTnLst>
                          </p:cTn>
                        </p:par>
                        <p:par>
                          <p:cTn id="80" fill="hold">
                            <p:stCondLst>
                              <p:cond delay="450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p:cTn id="87" dur="250" fill="hold"/>
                                        <p:tgtEl>
                                          <p:spTgt spid="25"/>
                                        </p:tgtEl>
                                        <p:attrNameLst>
                                          <p:attrName>ppt_w</p:attrName>
                                        </p:attrNameLst>
                                      </p:cBhvr>
                                      <p:tavLst>
                                        <p:tav tm="0">
                                          <p:val>
                                            <p:fltVal val="0"/>
                                          </p:val>
                                        </p:tav>
                                        <p:tav tm="100000">
                                          <p:val>
                                            <p:strVal val="#ppt_w"/>
                                          </p:val>
                                        </p:tav>
                                      </p:tavLst>
                                    </p:anim>
                                    <p:anim calcmode="lin" valueType="num">
                                      <p:cBhvr>
                                        <p:cTn id="88" dur="250" fill="hold"/>
                                        <p:tgtEl>
                                          <p:spTgt spid="25"/>
                                        </p:tgtEl>
                                        <p:attrNameLst>
                                          <p:attrName>ppt_h</p:attrName>
                                        </p:attrNameLst>
                                      </p:cBhvr>
                                      <p:tavLst>
                                        <p:tav tm="0">
                                          <p:val>
                                            <p:fltVal val="0"/>
                                          </p:val>
                                        </p:tav>
                                        <p:tav tm="100000">
                                          <p:val>
                                            <p:strVal val="#ppt_h"/>
                                          </p:val>
                                        </p:tav>
                                      </p:tavLst>
                                    </p:anim>
                                    <p:animEffect transition="in" filter="fade">
                                      <p:cBhvr>
                                        <p:cTn id="89" dur="250"/>
                                        <p:tgtEl>
                                          <p:spTgt spid="25"/>
                                        </p:tgtEl>
                                      </p:cBhvr>
                                    </p:animEffect>
                                  </p:childTnLst>
                                </p:cTn>
                              </p:par>
                            </p:childTnLst>
                          </p:cTn>
                        </p:par>
                        <p:par>
                          <p:cTn id="90" fill="hold">
                            <p:stCondLst>
                              <p:cond delay="5250"/>
                            </p:stCondLst>
                            <p:childTnLst>
                              <p:par>
                                <p:cTn id="91" presetID="22" presetClass="entr" presetSubtype="1"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up)">
                                      <p:cBhvr>
                                        <p:cTn id="93" dur="500"/>
                                        <p:tgtEl>
                                          <p:spTgt spid="8"/>
                                        </p:tgtEl>
                                      </p:cBhvr>
                                    </p:animEffect>
                                  </p:childTnLst>
                                </p:cTn>
                              </p:par>
                            </p:childTnLst>
                          </p:cTn>
                        </p:par>
                        <p:par>
                          <p:cTn id="94" fill="hold">
                            <p:stCondLst>
                              <p:cond delay="575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250" fill="hold"/>
                                        <p:tgtEl>
                                          <p:spTgt spid="40"/>
                                        </p:tgtEl>
                                        <p:attrNameLst>
                                          <p:attrName>ppt_w</p:attrName>
                                        </p:attrNameLst>
                                      </p:cBhvr>
                                      <p:tavLst>
                                        <p:tav tm="0">
                                          <p:val>
                                            <p:fltVal val="0"/>
                                          </p:val>
                                        </p:tav>
                                        <p:tav tm="100000">
                                          <p:val>
                                            <p:strVal val="#ppt_w"/>
                                          </p:val>
                                        </p:tav>
                                      </p:tavLst>
                                    </p:anim>
                                    <p:anim calcmode="lin" valueType="num">
                                      <p:cBhvr>
                                        <p:cTn id="98" dur="250" fill="hold"/>
                                        <p:tgtEl>
                                          <p:spTgt spid="40"/>
                                        </p:tgtEl>
                                        <p:attrNameLst>
                                          <p:attrName>ppt_h</p:attrName>
                                        </p:attrNameLst>
                                      </p:cBhvr>
                                      <p:tavLst>
                                        <p:tav tm="0">
                                          <p:val>
                                            <p:fltVal val="0"/>
                                          </p:val>
                                        </p:tav>
                                        <p:tav tm="100000">
                                          <p:val>
                                            <p:strVal val="#ppt_h"/>
                                          </p:val>
                                        </p:tav>
                                      </p:tavLst>
                                    </p:anim>
                                    <p:animEffect transition="in" filter="fade">
                                      <p:cBhvr>
                                        <p:cTn id="99" dur="250"/>
                                        <p:tgtEl>
                                          <p:spTgt spid="40"/>
                                        </p:tgtEl>
                                      </p:cBhvr>
                                    </p:animEffect>
                                  </p:childTnLst>
                                </p:cTn>
                              </p:par>
                            </p:childTnLst>
                          </p:cTn>
                        </p:par>
                        <p:par>
                          <p:cTn id="100" fill="hold">
                            <p:stCondLst>
                              <p:cond delay="6000"/>
                            </p:stCondLst>
                            <p:childTnLst>
                              <p:par>
                                <p:cTn id="101" presetID="53" presetClass="entr" presetSubtype="16"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p:cTn id="103" dur="250" fill="hold"/>
                                        <p:tgtEl>
                                          <p:spTgt spid="34"/>
                                        </p:tgtEl>
                                        <p:attrNameLst>
                                          <p:attrName>ppt_w</p:attrName>
                                        </p:attrNameLst>
                                      </p:cBhvr>
                                      <p:tavLst>
                                        <p:tav tm="0">
                                          <p:val>
                                            <p:fltVal val="0"/>
                                          </p:val>
                                        </p:tav>
                                        <p:tav tm="100000">
                                          <p:val>
                                            <p:strVal val="#ppt_w"/>
                                          </p:val>
                                        </p:tav>
                                      </p:tavLst>
                                    </p:anim>
                                    <p:anim calcmode="lin" valueType="num">
                                      <p:cBhvr>
                                        <p:cTn id="104" dur="250" fill="hold"/>
                                        <p:tgtEl>
                                          <p:spTgt spid="34"/>
                                        </p:tgtEl>
                                        <p:attrNameLst>
                                          <p:attrName>ppt_h</p:attrName>
                                        </p:attrNameLst>
                                      </p:cBhvr>
                                      <p:tavLst>
                                        <p:tav tm="0">
                                          <p:val>
                                            <p:fltVal val="0"/>
                                          </p:val>
                                        </p:tav>
                                        <p:tav tm="100000">
                                          <p:val>
                                            <p:strVal val="#ppt_h"/>
                                          </p:val>
                                        </p:tav>
                                      </p:tavLst>
                                    </p:anim>
                                    <p:animEffect transition="in" filter="fade">
                                      <p:cBhvr>
                                        <p:cTn id="105" dur="250"/>
                                        <p:tgtEl>
                                          <p:spTgt spid="34"/>
                                        </p:tgtEl>
                                      </p:cBhvr>
                                    </p:animEffect>
                                  </p:childTnLst>
                                </p:cTn>
                              </p:par>
                            </p:childTnLst>
                          </p:cTn>
                        </p:par>
                        <p:par>
                          <p:cTn id="106" fill="hold">
                            <p:stCondLst>
                              <p:cond delay="6250"/>
                            </p:stCondLst>
                            <p:childTnLst>
                              <p:par>
                                <p:cTn id="107" presetID="53" presetClass="entr" presetSubtype="16"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p:cTn id="109" dur="250" fill="hold"/>
                                        <p:tgtEl>
                                          <p:spTgt spid="39"/>
                                        </p:tgtEl>
                                        <p:attrNameLst>
                                          <p:attrName>ppt_w</p:attrName>
                                        </p:attrNameLst>
                                      </p:cBhvr>
                                      <p:tavLst>
                                        <p:tav tm="0">
                                          <p:val>
                                            <p:fltVal val="0"/>
                                          </p:val>
                                        </p:tav>
                                        <p:tav tm="100000">
                                          <p:val>
                                            <p:strVal val="#ppt_w"/>
                                          </p:val>
                                        </p:tav>
                                      </p:tavLst>
                                    </p:anim>
                                    <p:anim calcmode="lin" valueType="num">
                                      <p:cBhvr>
                                        <p:cTn id="110" dur="250" fill="hold"/>
                                        <p:tgtEl>
                                          <p:spTgt spid="39"/>
                                        </p:tgtEl>
                                        <p:attrNameLst>
                                          <p:attrName>ppt_h</p:attrName>
                                        </p:attrNameLst>
                                      </p:cBhvr>
                                      <p:tavLst>
                                        <p:tav tm="0">
                                          <p:val>
                                            <p:fltVal val="0"/>
                                          </p:val>
                                        </p:tav>
                                        <p:tav tm="100000">
                                          <p:val>
                                            <p:strVal val="#ppt_h"/>
                                          </p:val>
                                        </p:tav>
                                      </p:tavLst>
                                    </p:anim>
                                    <p:animEffect transition="in" filter="fade">
                                      <p:cBhvr>
                                        <p:cTn id="111" dur="250"/>
                                        <p:tgtEl>
                                          <p:spTgt spid="39"/>
                                        </p:tgtEl>
                                      </p:cBhvr>
                                    </p:animEffect>
                                  </p:childTnLst>
                                </p:cTn>
                              </p:par>
                            </p:childTnLst>
                          </p:cTn>
                        </p:par>
                        <p:par>
                          <p:cTn id="112" fill="hold">
                            <p:stCondLst>
                              <p:cond delay="6500"/>
                            </p:stCondLst>
                            <p:childTnLst>
                              <p:par>
                                <p:cTn id="113" presetID="53" presetClass="entr" presetSubtype="16" fill="hold" grpId="0" nodeType="after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250" fill="hold"/>
                                        <p:tgtEl>
                                          <p:spTgt spid="32"/>
                                        </p:tgtEl>
                                        <p:attrNameLst>
                                          <p:attrName>ppt_w</p:attrName>
                                        </p:attrNameLst>
                                      </p:cBhvr>
                                      <p:tavLst>
                                        <p:tav tm="0">
                                          <p:val>
                                            <p:fltVal val="0"/>
                                          </p:val>
                                        </p:tav>
                                        <p:tav tm="100000">
                                          <p:val>
                                            <p:strVal val="#ppt_w"/>
                                          </p:val>
                                        </p:tav>
                                      </p:tavLst>
                                    </p:anim>
                                    <p:anim calcmode="lin" valueType="num">
                                      <p:cBhvr>
                                        <p:cTn id="116" dur="250" fill="hold"/>
                                        <p:tgtEl>
                                          <p:spTgt spid="32"/>
                                        </p:tgtEl>
                                        <p:attrNameLst>
                                          <p:attrName>ppt_h</p:attrName>
                                        </p:attrNameLst>
                                      </p:cBhvr>
                                      <p:tavLst>
                                        <p:tav tm="0">
                                          <p:val>
                                            <p:fltVal val="0"/>
                                          </p:val>
                                        </p:tav>
                                        <p:tav tm="100000">
                                          <p:val>
                                            <p:strVal val="#ppt_h"/>
                                          </p:val>
                                        </p:tav>
                                      </p:tavLst>
                                    </p:anim>
                                    <p:animEffect transition="in" filter="fade">
                                      <p:cBhvr>
                                        <p:cTn id="117" dur="250"/>
                                        <p:tgtEl>
                                          <p:spTgt spid="32"/>
                                        </p:tgtEl>
                                      </p:cBhvr>
                                    </p:animEffect>
                                  </p:childTnLst>
                                </p:cTn>
                              </p:par>
                            </p:childTnLst>
                          </p:cTn>
                        </p:par>
                        <p:par>
                          <p:cTn id="118" fill="hold">
                            <p:stCondLst>
                              <p:cond delay="6750"/>
                            </p:stCondLst>
                            <p:childTnLst>
                              <p:par>
                                <p:cTn id="119" presetID="53" presetClass="entr" presetSubtype="16"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 calcmode="lin" valueType="num">
                                      <p:cBhvr>
                                        <p:cTn id="121" dur="250" fill="hold"/>
                                        <p:tgtEl>
                                          <p:spTgt spid="38"/>
                                        </p:tgtEl>
                                        <p:attrNameLst>
                                          <p:attrName>ppt_w</p:attrName>
                                        </p:attrNameLst>
                                      </p:cBhvr>
                                      <p:tavLst>
                                        <p:tav tm="0">
                                          <p:val>
                                            <p:fltVal val="0"/>
                                          </p:val>
                                        </p:tav>
                                        <p:tav tm="100000">
                                          <p:val>
                                            <p:strVal val="#ppt_w"/>
                                          </p:val>
                                        </p:tav>
                                      </p:tavLst>
                                    </p:anim>
                                    <p:anim calcmode="lin" valueType="num">
                                      <p:cBhvr>
                                        <p:cTn id="122" dur="250" fill="hold"/>
                                        <p:tgtEl>
                                          <p:spTgt spid="38"/>
                                        </p:tgtEl>
                                        <p:attrNameLst>
                                          <p:attrName>ppt_h</p:attrName>
                                        </p:attrNameLst>
                                      </p:cBhvr>
                                      <p:tavLst>
                                        <p:tav tm="0">
                                          <p:val>
                                            <p:fltVal val="0"/>
                                          </p:val>
                                        </p:tav>
                                        <p:tav tm="100000">
                                          <p:val>
                                            <p:strVal val="#ppt_h"/>
                                          </p:val>
                                        </p:tav>
                                      </p:tavLst>
                                    </p:anim>
                                    <p:animEffect transition="in" filter="fade">
                                      <p:cBhvr>
                                        <p:cTn id="123" dur="250"/>
                                        <p:tgtEl>
                                          <p:spTgt spid="38"/>
                                        </p:tgtEl>
                                      </p:cBhvr>
                                    </p:animEffect>
                                  </p:childTnLst>
                                </p:cTn>
                              </p:par>
                            </p:childTnLst>
                          </p:cTn>
                        </p:par>
                        <p:par>
                          <p:cTn id="124" fill="hold">
                            <p:stCondLst>
                              <p:cond delay="7000"/>
                            </p:stCondLst>
                            <p:childTnLst>
                              <p:par>
                                <p:cTn id="125" presetID="53" presetClass="entr" presetSubtype="16" fill="hold" grpId="0" nodeType="after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p:cTn id="127" dur="250" fill="hold"/>
                                        <p:tgtEl>
                                          <p:spTgt spid="30"/>
                                        </p:tgtEl>
                                        <p:attrNameLst>
                                          <p:attrName>ppt_w</p:attrName>
                                        </p:attrNameLst>
                                      </p:cBhvr>
                                      <p:tavLst>
                                        <p:tav tm="0">
                                          <p:val>
                                            <p:fltVal val="0"/>
                                          </p:val>
                                        </p:tav>
                                        <p:tav tm="100000">
                                          <p:val>
                                            <p:strVal val="#ppt_w"/>
                                          </p:val>
                                        </p:tav>
                                      </p:tavLst>
                                    </p:anim>
                                    <p:anim calcmode="lin" valueType="num">
                                      <p:cBhvr>
                                        <p:cTn id="128" dur="250" fill="hold"/>
                                        <p:tgtEl>
                                          <p:spTgt spid="30"/>
                                        </p:tgtEl>
                                        <p:attrNameLst>
                                          <p:attrName>ppt_h</p:attrName>
                                        </p:attrNameLst>
                                      </p:cBhvr>
                                      <p:tavLst>
                                        <p:tav tm="0">
                                          <p:val>
                                            <p:fltVal val="0"/>
                                          </p:val>
                                        </p:tav>
                                        <p:tav tm="100000">
                                          <p:val>
                                            <p:strVal val="#ppt_h"/>
                                          </p:val>
                                        </p:tav>
                                      </p:tavLst>
                                    </p:anim>
                                    <p:animEffect transition="in" filter="fade">
                                      <p:cBhvr>
                                        <p:cTn id="129" dur="250"/>
                                        <p:tgtEl>
                                          <p:spTgt spid="30"/>
                                        </p:tgtEl>
                                      </p:cBhvr>
                                    </p:animEffect>
                                  </p:childTnLst>
                                </p:cTn>
                              </p:par>
                              <p:par>
                                <p:cTn id="130" presetID="53" presetClass="entr" presetSubtype="16" fill="hold" grpId="0" nodeType="withEffect">
                                  <p:stCondLst>
                                    <p:cond delay="200"/>
                                  </p:stCondLst>
                                  <p:childTnLst>
                                    <p:set>
                                      <p:cBhvr>
                                        <p:cTn id="131" dur="1" fill="hold">
                                          <p:stCondLst>
                                            <p:cond delay="0"/>
                                          </p:stCondLst>
                                        </p:cTn>
                                        <p:tgtEl>
                                          <p:spTgt spid="41"/>
                                        </p:tgtEl>
                                        <p:attrNameLst>
                                          <p:attrName>style.visibility</p:attrName>
                                        </p:attrNameLst>
                                      </p:cBhvr>
                                      <p:to>
                                        <p:strVal val="visible"/>
                                      </p:to>
                                    </p:set>
                                    <p:anim calcmode="lin" valueType="num">
                                      <p:cBhvr>
                                        <p:cTn id="132" dur="500" fill="hold"/>
                                        <p:tgtEl>
                                          <p:spTgt spid="41"/>
                                        </p:tgtEl>
                                        <p:attrNameLst>
                                          <p:attrName>ppt_w</p:attrName>
                                        </p:attrNameLst>
                                      </p:cBhvr>
                                      <p:tavLst>
                                        <p:tav tm="0">
                                          <p:val>
                                            <p:fltVal val="0"/>
                                          </p:val>
                                        </p:tav>
                                        <p:tav tm="100000">
                                          <p:val>
                                            <p:strVal val="#ppt_w"/>
                                          </p:val>
                                        </p:tav>
                                      </p:tavLst>
                                    </p:anim>
                                    <p:anim calcmode="lin" valueType="num">
                                      <p:cBhvr>
                                        <p:cTn id="133" dur="500" fill="hold"/>
                                        <p:tgtEl>
                                          <p:spTgt spid="41"/>
                                        </p:tgtEl>
                                        <p:attrNameLst>
                                          <p:attrName>ppt_h</p:attrName>
                                        </p:attrNameLst>
                                      </p:cBhvr>
                                      <p:tavLst>
                                        <p:tav tm="0">
                                          <p:val>
                                            <p:fltVal val="0"/>
                                          </p:val>
                                        </p:tav>
                                        <p:tav tm="100000">
                                          <p:val>
                                            <p:strVal val="#ppt_h"/>
                                          </p:val>
                                        </p:tav>
                                      </p:tavLst>
                                    </p:anim>
                                    <p:animEffect transition="in" filter="fade">
                                      <p:cBhvr>
                                        <p:cTn id="134" dur="500"/>
                                        <p:tgtEl>
                                          <p:spTgt spid="41"/>
                                        </p:tgtEl>
                                      </p:cBhvr>
                                    </p:animEffect>
                                  </p:childTnLst>
                                </p:cTn>
                              </p:par>
                            </p:childTnLst>
                          </p:cTn>
                        </p:par>
                        <p:par>
                          <p:cTn id="135" fill="hold">
                            <p:stCondLst>
                              <p:cond delay="7700"/>
                            </p:stCondLst>
                            <p:childTnLst>
                              <p:par>
                                <p:cTn id="136" presetID="53" presetClass="entr" presetSubtype="16" fill="hold" grpId="0" nodeType="afterEffect">
                                  <p:stCondLst>
                                    <p:cond delay="0"/>
                                  </p:stCondLst>
                                  <p:childTnLst>
                                    <p:set>
                                      <p:cBhvr>
                                        <p:cTn id="137" dur="1" fill="hold">
                                          <p:stCondLst>
                                            <p:cond delay="0"/>
                                          </p:stCondLst>
                                        </p:cTn>
                                        <p:tgtEl>
                                          <p:spTgt spid="43"/>
                                        </p:tgtEl>
                                        <p:attrNameLst>
                                          <p:attrName>style.visibility</p:attrName>
                                        </p:attrNameLst>
                                      </p:cBhvr>
                                      <p:to>
                                        <p:strVal val="visible"/>
                                      </p:to>
                                    </p:set>
                                    <p:anim calcmode="lin" valueType="num">
                                      <p:cBhvr>
                                        <p:cTn id="138" dur="250" fill="hold"/>
                                        <p:tgtEl>
                                          <p:spTgt spid="43"/>
                                        </p:tgtEl>
                                        <p:attrNameLst>
                                          <p:attrName>ppt_w</p:attrName>
                                        </p:attrNameLst>
                                      </p:cBhvr>
                                      <p:tavLst>
                                        <p:tav tm="0">
                                          <p:val>
                                            <p:fltVal val="0"/>
                                          </p:val>
                                        </p:tav>
                                        <p:tav tm="100000">
                                          <p:val>
                                            <p:strVal val="#ppt_w"/>
                                          </p:val>
                                        </p:tav>
                                      </p:tavLst>
                                    </p:anim>
                                    <p:anim calcmode="lin" valueType="num">
                                      <p:cBhvr>
                                        <p:cTn id="139" dur="250" fill="hold"/>
                                        <p:tgtEl>
                                          <p:spTgt spid="43"/>
                                        </p:tgtEl>
                                        <p:attrNameLst>
                                          <p:attrName>ppt_h</p:attrName>
                                        </p:attrNameLst>
                                      </p:cBhvr>
                                      <p:tavLst>
                                        <p:tav tm="0">
                                          <p:val>
                                            <p:fltVal val="0"/>
                                          </p:val>
                                        </p:tav>
                                        <p:tav tm="100000">
                                          <p:val>
                                            <p:strVal val="#ppt_h"/>
                                          </p:val>
                                        </p:tav>
                                      </p:tavLst>
                                    </p:anim>
                                    <p:animEffect transition="in" filter="fade">
                                      <p:cBhvr>
                                        <p:cTn id="140" dur="250"/>
                                        <p:tgtEl>
                                          <p:spTgt spid="43"/>
                                        </p:tgtEl>
                                      </p:cBhvr>
                                    </p:animEffect>
                                  </p:childTnLst>
                                </p:cTn>
                              </p:par>
                            </p:childTnLst>
                          </p:cTn>
                        </p:par>
                        <p:par>
                          <p:cTn id="141" fill="hold">
                            <p:stCondLst>
                              <p:cond delay="7950"/>
                            </p:stCondLst>
                            <p:childTnLst>
                              <p:par>
                                <p:cTn id="142" presetID="53" presetClass="entr" presetSubtype="16" fill="hold" grpId="0" nodeType="afterEffect">
                                  <p:stCondLst>
                                    <p:cond delay="0"/>
                                  </p:stCondLst>
                                  <p:childTnLst>
                                    <p:set>
                                      <p:cBhvr>
                                        <p:cTn id="143" dur="1" fill="hold">
                                          <p:stCondLst>
                                            <p:cond delay="0"/>
                                          </p:stCondLst>
                                        </p:cTn>
                                        <p:tgtEl>
                                          <p:spTgt spid="46"/>
                                        </p:tgtEl>
                                        <p:attrNameLst>
                                          <p:attrName>style.visibility</p:attrName>
                                        </p:attrNameLst>
                                      </p:cBhvr>
                                      <p:to>
                                        <p:strVal val="visible"/>
                                      </p:to>
                                    </p:set>
                                    <p:anim calcmode="lin" valueType="num">
                                      <p:cBhvr>
                                        <p:cTn id="144" dur="500" fill="hold"/>
                                        <p:tgtEl>
                                          <p:spTgt spid="46"/>
                                        </p:tgtEl>
                                        <p:attrNameLst>
                                          <p:attrName>ppt_w</p:attrName>
                                        </p:attrNameLst>
                                      </p:cBhvr>
                                      <p:tavLst>
                                        <p:tav tm="0">
                                          <p:val>
                                            <p:fltVal val="0"/>
                                          </p:val>
                                        </p:tav>
                                        <p:tav tm="100000">
                                          <p:val>
                                            <p:strVal val="#ppt_w"/>
                                          </p:val>
                                        </p:tav>
                                      </p:tavLst>
                                    </p:anim>
                                    <p:anim calcmode="lin" valueType="num">
                                      <p:cBhvr>
                                        <p:cTn id="145" dur="500" fill="hold"/>
                                        <p:tgtEl>
                                          <p:spTgt spid="46"/>
                                        </p:tgtEl>
                                        <p:attrNameLst>
                                          <p:attrName>ppt_h</p:attrName>
                                        </p:attrNameLst>
                                      </p:cBhvr>
                                      <p:tavLst>
                                        <p:tav tm="0">
                                          <p:val>
                                            <p:fltVal val="0"/>
                                          </p:val>
                                        </p:tav>
                                        <p:tav tm="100000">
                                          <p:val>
                                            <p:strVal val="#ppt_h"/>
                                          </p:val>
                                        </p:tav>
                                      </p:tavLst>
                                    </p:anim>
                                    <p:animEffect transition="in" filter="fade">
                                      <p:cBhvr>
                                        <p:cTn id="146" dur="500"/>
                                        <p:tgtEl>
                                          <p:spTgt spid="46"/>
                                        </p:tgtEl>
                                      </p:cBhvr>
                                    </p:animEffect>
                                  </p:childTnLst>
                                </p:cTn>
                              </p:par>
                              <p:par>
                                <p:cTn id="147" presetID="53" presetClass="entr" presetSubtype="16" fill="hold" grpId="0" nodeType="withEffect">
                                  <p:stCondLst>
                                    <p:cond delay="20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childTnLst>
                          </p:cTn>
                        </p:par>
                        <p:par>
                          <p:cTn id="152" fill="hold">
                            <p:stCondLst>
                              <p:cond delay="8650"/>
                            </p:stCondLst>
                            <p:childTnLst>
                              <p:par>
                                <p:cTn id="153" presetID="53" presetClass="entr" presetSubtype="16" fill="hold" grpId="0" nodeType="afterEffect">
                                  <p:stCondLst>
                                    <p:cond delay="0"/>
                                  </p:stCondLst>
                                  <p:childTnLst>
                                    <p:set>
                                      <p:cBhvr>
                                        <p:cTn id="154" dur="1" fill="hold">
                                          <p:stCondLst>
                                            <p:cond delay="0"/>
                                          </p:stCondLst>
                                        </p:cTn>
                                        <p:tgtEl>
                                          <p:spTgt spid="50"/>
                                        </p:tgtEl>
                                        <p:attrNameLst>
                                          <p:attrName>style.visibility</p:attrName>
                                        </p:attrNameLst>
                                      </p:cBhvr>
                                      <p:to>
                                        <p:strVal val="visible"/>
                                      </p:to>
                                    </p:set>
                                    <p:anim calcmode="lin" valueType="num">
                                      <p:cBhvr>
                                        <p:cTn id="155" dur="250" fill="hold"/>
                                        <p:tgtEl>
                                          <p:spTgt spid="50"/>
                                        </p:tgtEl>
                                        <p:attrNameLst>
                                          <p:attrName>ppt_w</p:attrName>
                                        </p:attrNameLst>
                                      </p:cBhvr>
                                      <p:tavLst>
                                        <p:tav tm="0">
                                          <p:val>
                                            <p:fltVal val="0"/>
                                          </p:val>
                                        </p:tav>
                                        <p:tav tm="100000">
                                          <p:val>
                                            <p:strVal val="#ppt_w"/>
                                          </p:val>
                                        </p:tav>
                                      </p:tavLst>
                                    </p:anim>
                                    <p:anim calcmode="lin" valueType="num">
                                      <p:cBhvr>
                                        <p:cTn id="156" dur="250" fill="hold"/>
                                        <p:tgtEl>
                                          <p:spTgt spid="50"/>
                                        </p:tgtEl>
                                        <p:attrNameLst>
                                          <p:attrName>ppt_h</p:attrName>
                                        </p:attrNameLst>
                                      </p:cBhvr>
                                      <p:tavLst>
                                        <p:tav tm="0">
                                          <p:val>
                                            <p:fltVal val="0"/>
                                          </p:val>
                                        </p:tav>
                                        <p:tav tm="100000">
                                          <p:val>
                                            <p:strVal val="#ppt_h"/>
                                          </p:val>
                                        </p:tav>
                                      </p:tavLst>
                                    </p:anim>
                                    <p:animEffect transition="in" filter="fade">
                                      <p:cBhvr>
                                        <p:cTn id="157" dur="250"/>
                                        <p:tgtEl>
                                          <p:spTgt spid="50"/>
                                        </p:tgtEl>
                                      </p:cBhvr>
                                    </p:animEffect>
                                  </p:childTnLst>
                                </p:cTn>
                              </p:par>
                            </p:childTnLst>
                          </p:cTn>
                        </p:par>
                        <p:par>
                          <p:cTn id="158" fill="hold">
                            <p:stCondLst>
                              <p:cond delay="8900"/>
                            </p:stCondLst>
                            <p:childTnLst>
                              <p:par>
                                <p:cTn id="159" presetID="53" presetClass="entr" presetSubtype="16"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 calcmode="lin" valueType="num">
                                      <p:cBhvr>
                                        <p:cTn id="161" dur="250" fill="hold"/>
                                        <p:tgtEl>
                                          <p:spTgt spid="51"/>
                                        </p:tgtEl>
                                        <p:attrNameLst>
                                          <p:attrName>ppt_w</p:attrName>
                                        </p:attrNameLst>
                                      </p:cBhvr>
                                      <p:tavLst>
                                        <p:tav tm="0">
                                          <p:val>
                                            <p:fltVal val="0"/>
                                          </p:val>
                                        </p:tav>
                                        <p:tav tm="100000">
                                          <p:val>
                                            <p:strVal val="#ppt_w"/>
                                          </p:val>
                                        </p:tav>
                                      </p:tavLst>
                                    </p:anim>
                                    <p:anim calcmode="lin" valueType="num">
                                      <p:cBhvr>
                                        <p:cTn id="162" dur="250" fill="hold"/>
                                        <p:tgtEl>
                                          <p:spTgt spid="51"/>
                                        </p:tgtEl>
                                        <p:attrNameLst>
                                          <p:attrName>ppt_h</p:attrName>
                                        </p:attrNameLst>
                                      </p:cBhvr>
                                      <p:tavLst>
                                        <p:tav tm="0">
                                          <p:val>
                                            <p:fltVal val="0"/>
                                          </p:val>
                                        </p:tav>
                                        <p:tav tm="100000">
                                          <p:val>
                                            <p:strVal val="#ppt_h"/>
                                          </p:val>
                                        </p:tav>
                                      </p:tavLst>
                                    </p:anim>
                                    <p:animEffect transition="in" filter="fade">
                                      <p:cBhvr>
                                        <p:cTn id="163" dur="250"/>
                                        <p:tgtEl>
                                          <p:spTgt spid="51"/>
                                        </p:tgtEl>
                                      </p:cBhvr>
                                    </p:animEffect>
                                  </p:childTnLst>
                                </p:cTn>
                              </p:par>
                            </p:childTnLst>
                          </p:cTn>
                        </p:par>
                        <p:par>
                          <p:cTn id="164" fill="hold">
                            <p:stCondLst>
                              <p:cond delay="9150"/>
                            </p:stCondLst>
                            <p:childTnLst>
                              <p:par>
                                <p:cTn id="165" presetID="22" presetClass="entr" presetSubtype="8" fill="hold" grpId="0" nodeType="afterEffect">
                                  <p:stCondLst>
                                    <p:cond delay="0"/>
                                  </p:stCondLst>
                                  <p:childTnLst>
                                    <p:set>
                                      <p:cBhvr>
                                        <p:cTn id="166" dur="1" fill="hold">
                                          <p:stCondLst>
                                            <p:cond delay="0"/>
                                          </p:stCondLst>
                                        </p:cTn>
                                        <p:tgtEl>
                                          <p:spTgt spid="44"/>
                                        </p:tgtEl>
                                        <p:attrNameLst>
                                          <p:attrName>style.visibility</p:attrName>
                                        </p:attrNameLst>
                                      </p:cBhvr>
                                      <p:to>
                                        <p:strVal val="visible"/>
                                      </p:to>
                                    </p:set>
                                    <p:animEffect transition="in" filter="wipe(left)">
                                      <p:cBhvr>
                                        <p:cTn id="167" dur="500"/>
                                        <p:tgtEl>
                                          <p:spTgt spid="44"/>
                                        </p:tgtEl>
                                      </p:cBhvr>
                                    </p:animEffect>
                                  </p:childTnLst>
                                </p:cTn>
                              </p:par>
                            </p:childTnLst>
                          </p:cTn>
                        </p:par>
                        <p:par>
                          <p:cTn id="168" fill="hold">
                            <p:stCondLst>
                              <p:cond delay="9650"/>
                            </p:stCondLst>
                            <p:childTnLst>
                              <p:par>
                                <p:cTn id="169" presetID="5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250" fill="hold"/>
                                        <p:tgtEl>
                                          <p:spTgt spid="49"/>
                                        </p:tgtEl>
                                        <p:attrNameLst>
                                          <p:attrName>ppt_w</p:attrName>
                                        </p:attrNameLst>
                                      </p:cBhvr>
                                      <p:tavLst>
                                        <p:tav tm="0">
                                          <p:val>
                                            <p:fltVal val="0"/>
                                          </p:val>
                                        </p:tav>
                                        <p:tav tm="100000">
                                          <p:val>
                                            <p:strVal val="#ppt_w"/>
                                          </p:val>
                                        </p:tav>
                                      </p:tavLst>
                                    </p:anim>
                                    <p:anim calcmode="lin" valueType="num">
                                      <p:cBhvr>
                                        <p:cTn id="172" dur="250" fill="hold"/>
                                        <p:tgtEl>
                                          <p:spTgt spid="49"/>
                                        </p:tgtEl>
                                        <p:attrNameLst>
                                          <p:attrName>ppt_h</p:attrName>
                                        </p:attrNameLst>
                                      </p:cBhvr>
                                      <p:tavLst>
                                        <p:tav tm="0">
                                          <p:val>
                                            <p:fltVal val="0"/>
                                          </p:val>
                                        </p:tav>
                                        <p:tav tm="100000">
                                          <p:val>
                                            <p:strVal val="#ppt_h"/>
                                          </p:val>
                                        </p:tav>
                                      </p:tavLst>
                                    </p:anim>
                                    <p:animEffect transition="in" filter="fade">
                                      <p:cBhvr>
                                        <p:cTn id="173" dur="250"/>
                                        <p:tgtEl>
                                          <p:spTgt spid="49"/>
                                        </p:tgtEl>
                                      </p:cBhvr>
                                    </p:animEffect>
                                  </p:childTnLst>
                                </p:cTn>
                              </p:par>
                              <p:par>
                                <p:cTn id="174" presetID="53" presetClass="entr" presetSubtype="16" fill="hold" grpId="0" nodeType="withEffect">
                                  <p:stCondLst>
                                    <p:cond delay="200"/>
                                  </p:stCondLst>
                                  <p:childTnLst>
                                    <p:set>
                                      <p:cBhvr>
                                        <p:cTn id="175" dur="1" fill="hold">
                                          <p:stCondLst>
                                            <p:cond delay="0"/>
                                          </p:stCondLst>
                                        </p:cTn>
                                        <p:tgtEl>
                                          <p:spTgt spid="52"/>
                                        </p:tgtEl>
                                        <p:attrNameLst>
                                          <p:attrName>style.visibility</p:attrName>
                                        </p:attrNameLst>
                                      </p:cBhvr>
                                      <p:to>
                                        <p:strVal val="visible"/>
                                      </p:to>
                                    </p:set>
                                    <p:anim calcmode="lin" valueType="num">
                                      <p:cBhvr>
                                        <p:cTn id="176" dur="500" fill="hold"/>
                                        <p:tgtEl>
                                          <p:spTgt spid="52"/>
                                        </p:tgtEl>
                                        <p:attrNameLst>
                                          <p:attrName>ppt_w</p:attrName>
                                        </p:attrNameLst>
                                      </p:cBhvr>
                                      <p:tavLst>
                                        <p:tav tm="0">
                                          <p:val>
                                            <p:fltVal val="0"/>
                                          </p:val>
                                        </p:tav>
                                        <p:tav tm="100000">
                                          <p:val>
                                            <p:strVal val="#ppt_w"/>
                                          </p:val>
                                        </p:tav>
                                      </p:tavLst>
                                    </p:anim>
                                    <p:anim calcmode="lin" valueType="num">
                                      <p:cBhvr>
                                        <p:cTn id="177" dur="500" fill="hold"/>
                                        <p:tgtEl>
                                          <p:spTgt spid="52"/>
                                        </p:tgtEl>
                                        <p:attrNameLst>
                                          <p:attrName>ppt_h</p:attrName>
                                        </p:attrNameLst>
                                      </p:cBhvr>
                                      <p:tavLst>
                                        <p:tav tm="0">
                                          <p:val>
                                            <p:fltVal val="0"/>
                                          </p:val>
                                        </p:tav>
                                        <p:tav tm="100000">
                                          <p:val>
                                            <p:strVal val="#ppt_h"/>
                                          </p:val>
                                        </p:tav>
                                      </p:tavLst>
                                    </p:anim>
                                    <p:animEffect transition="in" filter="fade">
                                      <p:cBhvr>
                                        <p:cTn id="178" dur="500"/>
                                        <p:tgtEl>
                                          <p:spTgt spid="52"/>
                                        </p:tgtEl>
                                      </p:cBhvr>
                                    </p:animEffect>
                                  </p:childTnLst>
                                </p:cTn>
                              </p:par>
                            </p:childTnLst>
                          </p:cTn>
                        </p:par>
                        <p:par>
                          <p:cTn id="179" fill="hold">
                            <p:stCondLst>
                              <p:cond delay="10350"/>
                            </p:stCondLst>
                            <p:childTnLst>
                              <p:par>
                                <p:cTn id="180" presetID="53" presetClass="entr" presetSubtype="16" fill="hold" grpId="0" nodeType="afterEffect">
                                  <p:stCondLst>
                                    <p:cond delay="0"/>
                                  </p:stCondLst>
                                  <p:childTnLst>
                                    <p:set>
                                      <p:cBhvr>
                                        <p:cTn id="181" dur="1" fill="hold">
                                          <p:stCondLst>
                                            <p:cond delay="0"/>
                                          </p:stCondLst>
                                        </p:cTn>
                                        <p:tgtEl>
                                          <p:spTgt spid="53"/>
                                        </p:tgtEl>
                                        <p:attrNameLst>
                                          <p:attrName>style.visibility</p:attrName>
                                        </p:attrNameLst>
                                      </p:cBhvr>
                                      <p:to>
                                        <p:strVal val="visible"/>
                                      </p:to>
                                    </p:set>
                                    <p:anim calcmode="lin" valueType="num">
                                      <p:cBhvr>
                                        <p:cTn id="182" dur="250" fill="hold"/>
                                        <p:tgtEl>
                                          <p:spTgt spid="53"/>
                                        </p:tgtEl>
                                        <p:attrNameLst>
                                          <p:attrName>ppt_w</p:attrName>
                                        </p:attrNameLst>
                                      </p:cBhvr>
                                      <p:tavLst>
                                        <p:tav tm="0">
                                          <p:val>
                                            <p:fltVal val="0"/>
                                          </p:val>
                                        </p:tav>
                                        <p:tav tm="100000">
                                          <p:val>
                                            <p:strVal val="#ppt_w"/>
                                          </p:val>
                                        </p:tav>
                                      </p:tavLst>
                                    </p:anim>
                                    <p:anim calcmode="lin" valueType="num">
                                      <p:cBhvr>
                                        <p:cTn id="183" dur="250" fill="hold"/>
                                        <p:tgtEl>
                                          <p:spTgt spid="53"/>
                                        </p:tgtEl>
                                        <p:attrNameLst>
                                          <p:attrName>ppt_h</p:attrName>
                                        </p:attrNameLst>
                                      </p:cBhvr>
                                      <p:tavLst>
                                        <p:tav tm="0">
                                          <p:val>
                                            <p:fltVal val="0"/>
                                          </p:val>
                                        </p:tav>
                                        <p:tav tm="100000">
                                          <p:val>
                                            <p:strVal val="#ppt_h"/>
                                          </p:val>
                                        </p:tav>
                                      </p:tavLst>
                                    </p:anim>
                                    <p:animEffect transition="in" filter="fade">
                                      <p:cBhvr>
                                        <p:cTn id="184" dur="250"/>
                                        <p:tgtEl>
                                          <p:spTgt spid="53"/>
                                        </p:tgtEl>
                                      </p:cBhvr>
                                    </p:animEffect>
                                  </p:childTnLst>
                                </p:cTn>
                              </p:par>
                            </p:childTnLst>
                          </p:cTn>
                        </p:par>
                        <p:par>
                          <p:cTn id="185" fill="hold">
                            <p:stCondLst>
                              <p:cond delay="10600"/>
                            </p:stCondLst>
                            <p:childTnLst>
                              <p:par>
                                <p:cTn id="186" presetID="53" presetClass="entr" presetSubtype="16" fill="hold" grpId="0" nodeType="afterEffect">
                                  <p:stCondLst>
                                    <p:cond delay="0"/>
                                  </p:stCondLst>
                                  <p:childTnLst>
                                    <p:set>
                                      <p:cBhvr>
                                        <p:cTn id="187" dur="1" fill="hold">
                                          <p:stCondLst>
                                            <p:cond delay="0"/>
                                          </p:stCondLst>
                                        </p:cTn>
                                        <p:tgtEl>
                                          <p:spTgt spid="54"/>
                                        </p:tgtEl>
                                        <p:attrNameLst>
                                          <p:attrName>style.visibility</p:attrName>
                                        </p:attrNameLst>
                                      </p:cBhvr>
                                      <p:to>
                                        <p:strVal val="visible"/>
                                      </p:to>
                                    </p:set>
                                    <p:anim calcmode="lin" valueType="num">
                                      <p:cBhvr>
                                        <p:cTn id="188" dur="250" fill="hold"/>
                                        <p:tgtEl>
                                          <p:spTgt spid="54"/>
                                        </p:tgtEl>
                                        <p:attrNameLst>
                                          <p:attrName>ppt_w</p:attrName>
                                        </p:attrNameLst>
                                      </p:cBhvr>
                                      <p:tavLst>
                                        <p:tav tm="0">
                                          <p:val>
                                            <p:fltVal val="0"/>
                                          </p:val>
                                        </p:tav>
                                        <p:tav tm="100000">
                                          <p:val>
                                            <p:strVal val="#ppt_w"/>
                                          </p:val>
                                        </p:tav>
                                      </p:tavLst>
                                    </p:anim>
                                    <p:anim calcmode="lin" valueType="num">
                                      <p:cBhvr>
                                        <p:cTn id="189" dur="250" fill="hold"/>
                                        <p:tgtEl>
                                          <p:spTgt spid="54"/>
                                        </p:tgtEl>
                                        <p:attrNameLst>
                                          <p:attrName>ppt_h</p:attrName>
                                        </p:attrNameLst>
                                      </p:cBhvr>
                                      <p:tavLst>
                                        <p:tav tm="0">
                                          <p:val>
                                            <p:fltVal val="0"/>
                                          </p:val>
                                        </p:tav>
                                        <p:tav tm="100000">
                                          <p:val>
                                            <p:strVal val="#ppt_h"/>
                                          </p:val>
                                        </p:tav>
                                      </p:tavLst>
                                    </p:anim>
                                    <p:animEffect transition="in" filter="fade">
                                      <p:cBhvr>
                                        <p:cTn id="190" dur="250"/>
                                        <p:tgtEl>
                                          <p:spTgt spid="54"/>
                                        </p:tgtEl>
                                      </p:cBhvr>
                                    </p:animEffect>
                                  </p:childTnLst>
                                </p:cTn>
                              </p:par>
                            </p:childTnLst>
                          </p:cTn>
                        </p:par>
                        <p:par>
                          <p:cTn id="191" fill="hold">
                            <p:stCondLst>
                              <p:cond delay="10850"/>
                            </p:stCondLst>
                            <p:childTnLst>
                              <p:par>
                                <p:cTn id="192" presetID="53" presetClass="entr" presetSubtype="16" fill="hold" grpId="0" nodeType="afterEffect">
                                  <p:stCondLst>
                                    <p:cond delay="0"/>
                                  </p:stCondLst>
                                  <p:childTnLst>
                                    <p:set>
                                      <p:cBhvr>
                                        <p:cTn id="193" dur="1" fill="hold">
                                          <p:stCondLst>
                                            <p:cond delay="0"/>
                                          </p:stCondLst>
                                        </p:cTn>
                                        <p:tgtEl>
                                          <p:spTgt spid="55"/>
                                        </p:tgtEl>
                                        <p:attrNameLst>
                                          <p:attrName>style.visibility</p:attrName>
                                        </p:attrNameLst>
                                      </p:cBhvr>
                                      <p:to>
                                        <p:strVal val="visible"/>
                                      </p:to>
                                    </p:set>
                                    <p:anim calcmode="lin" valueType="num">
                                      <p:cBhvr>
                                        <p:cTn id="194" dur="250" fill="hold"/>
                                        <p:tgtEl>
                                          <p:spTgt spid="55"/>
                                        </p:tgtEl>
                                        <p:attrNameLst>
                                          <p:attrName>ppt_w</p:attrName>
                                        </p:attrNameLst>
                                      </p:cBhvr>
                                      <p:tavLst>
                                        <p:tav tm="0">
                                          <p:val>
                                            <p:fltVal val="0"/>
                                          </p:val>
                                        </p:tav>
                                        <p:tav tm="100000">
                                          <p:val>
                                            <p:strVal val="#ppt_w"/>
                                          </p:val>
                                        </p:tav>
                                      </p:tavLst>
                                    </p:anim>
                                    <p:anim calcmode="lin" valueType="num">
                                      <p:cBhvr>
                                        <p:cTn id="195" dur="250" fill="hold"/>
                                        <p:tgtEl>
                                          <p:spTgt spid="55"/>
                                        </p:tgtEl>
                                        <p:attrNameLst>
                                          <p:attrName>ppt_h</p:attrName>
                                        </p:attrNameLst>
                                      </p:cBhvr>
                                      <p:tavLst>
                                        <p:tav tm="0">
                                          <p:val>
                                            <p:fltVal val="0"/>
                                          </p:val>
                                        </p:tav>
                                        <p:tav tm="100000">
                                          <p:val>
                                            <p:strVal val="#ppt_h"/>
                                          </p:val>
                                        </p:tav>
                                      </p:tavLst>
                                    </p:anim>
                                    <p:animEffect transition="in" filter="fade">
                                      <p:cBhvr>
                                        <p:cTn id="196" dur="250"/>
                                        <p:tgtEl>
                                          <p:spTgt spid="55"/>
                                        </p:tgtEl>
                                      </p:cBhvr>
                                    </p:animEffect>
                                  </p:childTnLst>
                                </p:cTn>
                              </p:par>
                            </p:childTnLst>
                          </p:cTn>
                        </p:par>
                        <p:par>
                          <p:cTn id="197" fill="hold">
                            <p:stCondLst>
                              <p:cond delay="11100"/>
                            </p:stCondLst>
                            <p:childTnLst>
                              <p:par>
                                <p:cTn id="198" presetID="22" presetClass="entr" presetSubtype="1" fill="hold" grpId="0" nodeType="afterEffect">
                                  <p:stCondLst>
                                    <p:cond delay="0"/>
                                  </p:stCondLst>
                                  <p:childTnLst>
                                    <p:set>
                                      <p:cBhvr>
                                        <p:cTn id="199" dur="1" fill="hold">
                                          <p:stCondLst>
                                            <p:cond delay="0"/>
                                          </p:stCondLst>
                                        </p:cTn>
                                        <p:tgtEl>
                                          <p:spTgt spid="56"/>
                                        </p:tgtEl>
                                        <p:attrNameLst>
                                          <p:attrName>style.visibility</p:attrName>
                                        </p:attrNameLst>
                                      </p:cBhvr>
                                      <p:to>
                                        <p:strVal val="visible"/>
                                      </p:to>
                                    </p:set>
                                    <p:animEffect transition="in" filter="wipe(up)">
                                      <p:cBhvr>
                                        <p:cTn id="200" dur="500"/>
                                        <p:tgtEl>
                                          <p:spTgt spid="56"/>
                                        </p:tgtEl>
                                      </p:cBhvr>
                                    </p:animEffect>
                                  </p:childTnLst>
                                </p:cTn>
                              </p:par>
                            </p:childTnLst>
                          </p:cTn>
                        </p:par>
                        <p:par>
                          <p:cTn id="201" fill="hold">
                            <p:stCondLst>
                              <p:cond delay="11600"/>
                            </p:stCondLst>
                            <p:childTnLst>
                              <p:par>
                                <p:cTn id="202" presetID="22" presetClass="entr" presetSubtype="2" fill="hold" grpId="0" nodeType="afterEffect">
                                  <p:stCondLst>
                                    <p:cond delay="0"/>
                                  </p:stCondLst>
                                  <p:childTnLst>
                                    <p:set>
                                      <p:cBhvr>
                                        <p:cTn id="203" dur="1" fill="hold">
                                          <p:stCondLst>
                                            <p:cond delay="0"/>
                                          </p:stCondLst>
                                        </p:cTn>
                                        <p:tgtEl>
                                          <p:spTgt spid="58"/>
                                        </p:tgtEl>
                                        <p:attrNameLst>
                                          <p:attrName>style.visibility</p:attrName>
                                        </p:attrNameLst>
                                      </p:cBhvr>
                                      <p:to>
                                        <p:strVal val="visible"/>
                                      </p:to>
                                    </p:set>
                                    <p:animEffect transition="in" filter="wipe(right)">
                                      <p:cBhvr>
                                        <p:cTn id="204" dur="500"/>
                                        <p:tgtEl>
                                          <p:spTgt spid="58"/>
                                        </p:tgtEl>
                                      </p:cBhvr>
                                    </p:animEffect>
                                  </p:childTnLst>
                                </p:cTn>
                              </p:par>
                            </p:childTnLst>
                          </p:cTn>
                        </p:par>
                        <p:par>
                          <p:cTn id="205" fill="hold">
                            <p:stCondLst>
                              <p:cond delay="12100"/>
                            </p:stCondLst>
                            <p:childTnLst>
                              <p:par>
                                <p:cTn id="206" presetID="22" presetClass="entr" presetSubtype="8" fill="hold" grpId="0" nodeType="afterEffect">
                                  <p:stCondLst>
                                    <p:cond delay="0"/>
                                  </p:stCondLst>
                                  <p:childTnLst>
                                    <p:set>
                                      <p:cBhvr>
                                        <p:cTn id="207" dur="1" fill="hold">
                                          <p:stCondLst>
                                            <p:cond delay="0"/>
                                          </p:stCondLst>
                                        </p:cTn>
                                        <p:tgtEl>
                                          <p:spTgt spid="59"/>
                                        </p:tgtEl>
                                        <p:attrNameLst>
                                          <p:attrName>style.visibility</p:attrName>
                                        </p:attrNameLst>
                                      </p:cBhvr>
                                      <p:to>
                                        <p:strVal val="visible"/>
                                      </p:to>
                                    </p:set>
                                    <p:animEffect transition="in" filter="wipe(left)">
                                      <p:cBhvr>
                                        <p:cTn id="208" dur="500"/>
                                        <p:tgtEl>
                                          <p:spTgt spid="59"/>
                                        </p:tgtEl>
                                      </p:cBhvr>
                                    </p:animEffect>
                                  </p:childTnLst>
                                </p:cTn>
                              </p:par>
                              <p:par>
                                <p:cTn id="209" presetID="53" presetClass="entr" presetSubtype="16" fill="hold" grpId="0" nodeType="withEffect">
                                  <p:stCondLst>
                                    <p:cond delay="200"/>
                                  </p:stCondLst>
                                  <p:childTnLst>
                                    <p:set>
                                      <p:cBhvr>
                                        <p:cTn id="210" dur="1" fill="hold">
                                          <p:stCondLst>
                                            <p:cond delay="0"/>
                                          </p:stCondLst>
                                        </p:cTn>
                                        <p:tgtEl>
                                          <p:spTgt spid="60"/>
                                        </p:tgtEl>
                                        <p:attrNameLst>
                                          <p:attrName>style.visibility</p:attrName>
                                        </p:attrNameLst>
                                      </p:cBhvr>
                                      <p:to>
                                        <p:strVal val="visible"/>
                                      </p:to>
                                    </p:set>
                                    <p:anim calcmode="lin" valueType="num">
                                      <p:cBhvr>
                                        <p:cTn id="211" dur="500" fill="hold"/>
                                        <p:tgtEl>
                                          <p:spTgt spid="60"/>
                                        </p:tgtEl>
                                        <p:attrNameLst>
                                          <p:attrName>ppt_w</p:attrName>
                                        </p:attrNameLst>
                                      </p:cBhvr>
                                      <p:tavLst>
                                        <p:tav tm="0">
                                          <p:val>
                                            <p:fltVal val="0"/>
                                          </p:val>
                                        </p:tav>
                                        <p:tav tm="100000">
                                          <p:val>
                                            <p:strVal val="#ppt_w"/>
                                          </p:val>
                                        </p:tav>
                                      </p:tavLst>
                                    </p:anim>
                                    <p:anim calcmode="lin" valueType="num">
                                      <p:cBhvr>
                                        <p:cTn id="212" dur="500" fill="hold"/>
                                        <p:tgtEl>
                                          <p:spTgt spid="60"/>
                                        </p:tgtEl>
                                        <p:attrNameLst>
                                          <p:attrName>ppt_h</p:attrName>
                                        </p:attrNameLst>
                                      </p:cBhvr>
                                      <p:tavLst>
                                        <p:tav tm="0">
                                          <p:val>
                                            <p:fltVal val="0"/>
                                          </p:val>
                                        </p:tav>
                                        <p:tav tm="100000">
                                          <p:val>
                                            <p:strVal val="#ppt_h"/>
                                          </p:val>
                                        </p:tav>
                                      </p:tavLst>
                                    </p:anim>
                                    <p:animEffect transition="in" filter="fade">
                                      <p:cBhvr>
                                        <p:cTn id="213" dur="500"/>
                                        <p:tgtEl>
                                          <p:spTgt spid="60"/>
                                        </p:tgtEl>
                                      </p:cBhvr>
                                    </p:animEffect>
                                  </p:childTnLst>
                                </p:cTn>
                              </p:par>
                            </p:childTnLst>
                          </p:cTn>
                        </p:par>
                        <p:par>
                          <p:cTn id="214" fill="hold">
                            <p:stCondLst>
                              <p:cond delay="12800"/>
                            </p:stCondLst>
                            <p:childTnLst>
                              <p:par>
                                <p:cTn id="215" presetID="53" presetClass="entr" presetSubtype="16" fill="hold" grpId="0" nodeType="afterEffect">
                                  <p:stCondLst>
                                    <p:cond delay="0"/>
                                  </p:stCondLst>
                                  <p:childTnLst>
                                    <p:set>
                                      <p:cBhvr>
                                        <p:cTn id="216" dur="1" fill="hold">
                                          <p:stCondLst>
                                            <p:cond delay="0"/>
                                          </p:stCondLst>
                                        </p:cTn>
                                        <p:tgtEl>
                                          <p:spTgt spid="61"/>
                                        </p:tgtEl>
                                        <p:attrNameLst>
                                          <p:attrName>style.visibility</p:attrName>
                                        </p:attrNameLst>
                                      </p:cBhvr>
                                      <p:to>
                                        <p:strVal val="visible"/>
                                      </p:to>
                                    </p:set>
                                    <p:anim calcmode="lin" valueType="num">
                                      <p:cBhvr>
                                        <p:cTn id="217" dur="250" fill="hold"/>
                                        <p:tgtEl>
                                          <p:spTgt spid="61"/>
                                        </p:tgtEl>
                                        <p:attrNameLst>
                                          <p:attrName>ppt_w</p:attrName>
                                        </p:attrNameLst>
                                      </p:cBhvr>
                                      <p:tavLst>
                                        <p:tav tm="0">
                                          <p:val>
                                            <p:fltVal val="0"/>
                                          </p:val>
                                        </p:tav>
                                        <p:tav tm="100000">
                                          <p:val>
                                            <p:strVal val="#ppt_w"/>
                                          </p:val>
                                        </p:tav>
                                      </p:tavLst>
                                    </p:anim>
                                    <p:anim calcmode="lin" valueType="num">
                                      <p:cBhvr>
                                        <p:cTn id="218" dur="250" fill="hold"/>
                                        <p:tgtEl>
                                          <p:spTgt spid="61"/>
                                        </p:tgtEl>
                                        <p:attrNameLst>
                                          <p:attrName>ppt_h</p:attrName>
                                        </p:attrNameLst>
                                      </p:cBhvr>
                                      <p:tavLst>
                                        <p:tav tm="0">
                                          <p:val>
                                            <p:fltVal val="0"/>
                                          </p:val>
                                        </p:tav>
                                        <p:tav tm="100000">
                                          <p:val>
                                            <p:strVal val="#ppt_h"/>
                                          </p:val>
                                        </p:tav>
                                      </p:tavLst>
                                    </p:anim>
                                    <p:animEffect transition="in" filter="fade">
                                      <p:cBhvr>
                                        <p:cTn id="219" dur="250"/>
                                        <p:tgtEl>
                                          <p:spTgt spid="61"/>
                                        </p:tgtEl>
                                      </p:cBhvr>
                                    </p:animEffect>
                                  </p:childTnLst>
                                </p:cTn>
                              </p:par>
                            </p:childTnLst>
                          </p:cTn>
                        </p:par>
                        <p:par>
                          <p:cTn id="220" fill="hold">
                            <p:stCondLst>
                              <p:cond delay="13050"/>
                            </p:stCondLst>
                            <p:childTnLst>
                              <p:par>
                                <p:cTn id="221" presetID="22" presetClass="entr" presetSubtype="8" fill="hold" grpId="0" nodeType="afterEffect">
                                  <p:stCondLst>
                                    <p:cond delay="0"/>
                                  </p:stCondLst>
                                  <p:childTnLst>
                                    <p:set>
                                      <p:cBhvr>
                                        <p:cTn id="222" dur="1" fill="hold">
                                          <p:stCondLst>
                                            <p:cond delay="0"/>
                                          </p:stCondLst>
                                        </p:cTn>
                                        <p:tgtEl>
                                          <p:spTgt spid="62"/>
                                        </p:tgtEl>
                                        <p:attrNameLst>
                                          <p:attrName>style.visibility</p:attrName>
                                        </p:attrNameLst>
                                      </p:cBhvr>
                                      <p:to>
                                        <p:strVal val="visible"/>
                                      </p:to>
                                    </p:set>
                                    <p:animEffect transition="in" filter="wipe(left)">
                                      <p:cBhvr>
                                        <p:cTn id="223" dur="500"/>
                                        <p:tgtEl>
                                          <p:spTgt spid="62"/>
                                        </p:tgtEl>
                                      </p:cBhvr>
                                    </p:animEffect>
                                  </p:childTnLst>
                                </p:cTn>
                              </p:par>
                            </p:childTnLst>
                          </p:cTn>
                        </p:par>
                        <p:par>
                          <p:cTn id="224" fill="hold">
                            <p:stCondLst>
                              <p:cond delay="13550"/>
                            </p:stCondLst>
                            <p:childTnLst>
                              <p:par>
                                <p:cTn id="225" presetID="22" presetClass="entr" presetSubtype="8" fill="hold" grpId="0" nodeType="afterEffect">
                                  <p:stCondLst>
                                    <p:cond delay="0"/>
                                  </p:stCondLst>
                                  <p:childTnLst>
                                    <p:set>
                                      <p:cBhvr>
                                        <p:cTn id="226" dur="1" fill="hold">
                                          <p:stCondLst>
                                            <p:cond delay="0"/>
                                          </p:stCondLst>
                                        </p:cTn>
                                        <p:tgtEl>
                                          <p:spTgt spid="63"/>
                                        </p:tgtEl>
                                        <p:attrNameLst>
                                          <p:attrName>style.visibility</p:attrName>
                                        </p:attrNameLst>
                                      </p:cBhvr>
                                      <p:to>
                                        <p:strVal val="visible"/>
                                      </p:to>
                                    </p:set>
                                    <p:animEffect transition="in" filter="wipe(left)">
                                      <p:cBhvr>
                                        <p:cTn id="227" dur="500"/>
                                        <p:tgtEl>
                                          <p:spTgt spid="63"/>
                                        </p:tgtEl>
                                      </p:cBhvr>
                                    </p:animEffect>
                                  </p:childTnLst>
                                </p:cTn>
                              </p:par>
                              <p:par>
                                <p:cTn id="228" presetID="53" presetClass="entr" presetSubtype="16" fill="hold" grpId="0" nodeType="withEffect">
                                  <p:stCondLst>
                                    <p:cond delay="200"/>
                                  </p:stCondLst>
                                  <p:childTnLst>
                                    <p:set>
                                      <p:cBhvr>
                                        <p:cTn id="229" dur="1" fill="hold">
                                          <p:stCondLst>
                                            <p:cond delay="0"/>
                                          </p:stCondLst>
                                        </p:cTn>
                                        <p:tgtEl>
                                          <p:spTgt spid="64"/>
                                        </p:tgtEl>
                                        <p:attrNameLst>
                                          <p:attrName>style.visibility</p:attrName>
                                        </p:attrNameLst>
                                      </p:cBhvr>
                                      <p:to>
                                        <p:strVal val="visible"/>
                                      </p:to>
                                    </p:set>
                                    <p:anim calcmode="lin" valueType="num">
                                      <p:cBhvr>
                                        <p:cTn id="230" dur="500" fill="hold"/>
                                        <p:tgtEl>
                                          <p:spTgt spid="64"/>
                                        </p:tgtEl>
                                        <p:attrNameLst>
                                          <p:attrName>ppt_w</p:attrName>
                                        </p:attrNameLst>
                                      </p:cBhvr>
                                      <p:tavLst>
                                        <p:tav tm="0">
                                          <p:val>
                                            <p:fltVal val="0"/>
                                          </p:val>
                                        </p:tav>
                                        <p:tav tm="100000">
                                          <p:val>
                                            <p:strVal val="#ppt_w"/>
                                          </p:val>
                                        </p:tav>
                                      </p:tavLst>
                                    </p:anim>
                                    <p:anim calcmode="lin" valueType="num">
                                      <p:cBhvr>
                                        <p:cTn id="231" dur="500" fill="hold"/>
                                        <p:tgtEl>
                                          <p:spTgt spid="64"/>
                                        </p:tgtEl>
                                        <p:attrNameLst>
                                          <p:attrName>ppt_h</p:attrName>
                                        </p:attrNameLst>
                                      </p:cBhvr>
                                      <p:tavLst>
                                        <p:tav tm="0">
                                          <p:val>
                                            <p:fltVal val="0"/>
                                          </p:val>
                                        </p:tav>
                                        <p:tav tm="100000">
                                          <p:val>
                                            <p:strVal val="#ppt_h"/>
                                          </p:val>
                                        </p:tav>
                                      </p:tavLst>
                                    </p:anim>
                                    <p:animEffect transition="in" filter="fade">
                                      <p:cBhvr>
                                        <p:cTn id="232" dur="500"/>
                                        <p:tgtEl>
                                          <p:spTgt spid="64"/>
                                        </p:tgtEl>
                                      </p:cBhvr>
                                    </p:animEffect>
                                  </p:childTnLst>
                                </p:cTn>
                              </p:par>
                            </p:childTnLst>
                          </p:cTn>
                        </p:par>
                        <p:par>
                          <p:cTn id="233" fill="hold">
                            <p:stCondLst>
                              <p:cond delay="14250"/>
                            </p:stCondLst>
                            <p:childTnLst>
                              <p:par>
                                <p:cTn id="234" presetID="53" presetClass="entr" presetSubtype="16" fill="hold" grpId="0" nodeType="afterEffect">
                                  <p:stCondLst>
                                    <p:cond delay="0"/>
                                  </p:stCondLst>
                                  <p:childTnLst>
                                    <p:set>
                                      <p:cBhvr>
                                        <p:cTn id="235" dur="1" fill="hold">
                                          <p:stCondLst>
                                            <p:cond delay="0"/>
                                          </p:stCondLst>
                                        </p:cTn>
                                        <p:tgtEl>
                                          <p:spTgt spid="65"/>
                                        </p:tgtEl>
                                        <p:attrNameLst>
                                          <p:attrName>style.visibility</p:attrName>
                                        </p:attrNameLst>
                                      </p:cBhvr>
                                      <p:to>
                                        <p:strVal val="visible"/>
                                      </p:to>
                                    </p:set>
                                    <p:anim calcmode="lin" valueType="num">
                                      <p:cBhvr>
                                        <p:cTn id="236" dur="250" fill="hold"/>
                                        <p:tgtEl>
                                          <p:spTgt spid="65"/>
                                        </p:tgtEl>
                                        <p:attrNameLst>
                                          <p:attrName>ppt_w</p:attrName>
                                        </p:attrNameLst>
                                      </p:cBhvr>
                                      <p:tavLst>
                                        <p:tav tm="0">
                                          <p:val>
                                            <p:fltVal val="0"/>
                                          </p:val>
                                        </p:tav>
                                        <p:tav tm="100000">
                                          <p:val>
                                            <p:strVal val="#ppt_w"/>
                                          </p:val>
                                        </p:tav>
                                      </p:tavLst>
                                    </p:anim>
                                    <p:anim calcmode="lin" valueType="num">
                                      <p:cBhvr>
                                        <p:cTn id="237" dur="250" fill="hold"/>
                                        <p:tgtEl>
                                          <p:spTgt spid="65"/>
                                        </p:tgtEl>
                                        <p:attrNameLst>
                                          <p:attrName>ppt_h</p:attrName>
                                        </p:attrNameLst>
                                      </p:cBhvr>
                                      <p:tavLst>
                                        <p:tav tm="0">
                                          <p:val>
                                            <p:fltVal val="0"/>
                                          </p:val>
                                        </p:tav>
                                        <p:tav tm="100000">
                                          <p:val>
                                            <p:strVal val="#ppt_h"/>
                                          </p:val>
                                        </p:tav>
                                      </p:tavLst>
                                    </p:anim>
                                    <p:animEffect transition="in" filter="fade">
                                      <p:cBhvr>
                                        <p:cTn id="238" dur="250"/>
                                        <p:tgtEl>
                                          <p:spTgt spid="65"/>
                                        </p:tgtEl>
                                      </p:cBhvr>
                                    </p:animEffect>
                                  </p:childTnLst>
                                </p:cTn>
                              </p:par>
                            </p:childTnLst>
                          </p:cTn>
                        </p:par>
                        <p:par>
                          <p:cTn id="239" fill="hold">
                            <p:stCondLst>
                              <p:cond delay="14500"/>
                            </p:stCondLst>
                            <p:childTnLst>
                              <p:par>
                                <p:cTn id="240" presetID="53" presetClass="entr" presetSubtype="16" fill="hold" grpId="0" nodeType="afterEffect">
                                  <p:stCondLst>
                                    <p:cond delay="0"/>
                                  </p:stCondLst>
                                  <p:childTnLst>
                                    <p:set>
                                      <p:cBhvr>
                                        <p:cTn id="241" dur="1" fill="hold">
                                          <p:stCondLst>
                                            <p:cond delay="0"/>
                                          </p:stCondLst>
                                        </p:cTn>
                                        <p:tgtEl>
                                          <p:spTgt spid="66"/>
                                        </p:tgtEl>
                                        <p:attrNameLst>
                                          <p:attrName>style.visibility</p:attrName>
                                        </p:attrNameLst>
                                      </p:cBhvr>
                                      <p:to>
                                        <p:strVal val="visible"/>
                                      </p:to>
                                    </p:set>
                                    <p:anim calcmode="lin" valueType="num">
                                      <p:cBhvr>
                                        <p:cTn id="242" dur="250" fill="hold"/>
                                        <p:tgtEl>
                                          <p:spTgt spid="66"/>
                                        </p:tgtEl>
                                        <p:attrNameLst>
                                          <p:attrName>ppt_w</p:attrName>
                                        </p:attrNameLst>
                                      </p:cBhvr>
                                      <p:tavLst>
                                        <p:tav tm="0">
                                          <p:val>
                                            <p:fltVal val="0"/>
                                          </p:val>
                                        </p:tav>
                                        <p:tav tm="100000">
                                          <p:val>
                                            <p:strVal val="#ppt_w"/>
                                          </p:val>
                                        </p:tav>
                                      </p:tavLst>
                                    </p:anim>
                                    <p:anim calcmode="lin" valueType="num">
                                      <p:cBhvr>
                                        <p:cTn id="243" dur="250" fill="hold"/>
                                        <p:tgtEl>
                                          <p:spTgt spid="66"/>
                                        </p:tgtEl>
                                        <p:attrNameLst>
                                          <p:attrName>ppt_h</p:attrName>
                                        </p:attrNameLst>
                                      </p:cBhvr>
                                      <p:tavLst>
                                        <p:tav tm="0">
                                          <p:val>
                                            <p:fltVal val="0"/>
                                          </p:val>
                                        </p:tav>
                                        <p:tav tm="100000">
                                          <p:val>
                                            <p:strVal val="#ppt_h"/>
                                          </p:val>
                                        </p:tav>
                                      </p:tavLst>
                                    </p:anim>
                                    <p:animEffect transition="in" filter="fade">
                                      <p:cBhvr>
                                        <p:cTn id="244" dur="250"/>
                                        <p:tgtEl>
                                          <p:spTgt spid="66"/>
                                        </p:tgtEl>
                                      </p:cBhvr>
                                    </p:animEffect>
                                  </p:childTnLst>
                                </p:cTn>
                              </p:par>
                            </p:childTnLst>
                          </p:cTn>
                        </p:par>
                        <p:par>
                          <p:cTn id="245" fill="hold">
                            <p:stCondLst>
                              <p:cond delay="14750"/>
                            </p:stCondLst>
                            <p:childTnLst>
                              <p:par>
                                <p:cTn id="246" presetID="53" presetClass="entr" presetSubtype="16" fill="hold" grpId="0" nodeType="afterEffect">
                                  <p:stCondLst>
                                    <p:cond delay="0"/>
                                  </p:stCondLst>
                                  <p:childTnLst>
                                    <p:set>
                                      <p:cBhvr>
                                        <p:cTn id="247" dur="1" fill="hold">
                                          <p:stCondLst>
                                            <p:cond delay="0"/>
                                          </p:stCondLst>
                                        </p:cTn>
                                        <p:tgtEl>
                                          <p:spTgt spid="67"/>
                                        </p:tgtEl>
                                        <p:attrNameLst>
                                          <p:attrName>style.visibility</p:attrName>
                                        </p:attrNameLst>
                                      </p:cBhvr>
                                      <p:to>
                                        <p:strVal val="visible"/>
                                      </p:to>
                                    </p:set>
                                    <p:anim calcmode="lin" valueType="num">
                                      <p:cBhvr>
                                        <p:cTn id="248" dur="250" fill="hold"/>
                                        <p:tgtEl>
                                          <p:spTgt spid="67"/>
                                        </p:tgtEl>
                                        <p:attrNameLst>
                                          <p:attrName>ppt_w</p:attrName>
                                        </p:attrNameLst>
                                      </p:cBhvr>
                                      <p:tavLst>
                                        <p:tav tm="0">
                                          <p:val>
                                            <p:fltVal val="0"/>
                                          </p:val>
                                        </p:tav>
                                        <p:tav tm="100000">
                                          <p:val>
                                            <p:strVal val="#ppt_w"/>
                                          </p:val>
                                        </p:tav>
                                      </p:tavLst>
                                    </p:anim>
                                    <p:anim calcmode="lin" valueType="num">
                                      <p:cBhvr>
                                        <p:cTn id="249" dur="250" fill="hold"/>
                                        <p:tgtEl>
                                          <p:spTgt spid="67"/>
                                        </p:tgtEl>
                                        <p:attrNameLst>
                                          <p:attrName>ppt_h</p:attrName>
                                        </p:attrNameLst>
                                      </p:cBhvr>
                                      <p:tavLst>
                                        <p:tav tm="0">
                                          <p:val>
                                            <p:fltVal val="0"/>
                                          </p:val>
                                        </p:tav>
                                        <p:tav tm="100000">
                                          <p:val>
                                            <p:strVal val="#ppt_h"/>
                                          </p:val>
                                        </p:tav>
                                      </p:tavLst>
                                    </p:anim>
                                    <p:animEffect transition="in" filter="fade">
                                      <p:cBhvr>
                                        <p:cTn id="250" dur="250"/>
                                        <p:tgtEl>
                                          <p:spTgt spid="67"/>
                                        </p:tgtEl>
                                      </p:cBhvr>
                                    </p:animEffect>
                                  </p:childTnLst>
                                </p:cTn>
                              </p:par>
                              <p:par>
                                <p:cTn id="251" presetID="53" presetClass="entr" presetSubtype="16" fill="hold" grpId="0" nodeType="withEffect">
                                  <p:stCondLst>
                                    <p:cond delay="500"/>
                                  </p:stCondLst>
                                  <p:childTnLst>
                                    <p:set>
                                      <p:cBhvr>
                                        <p:cTn id="252" dur="1" fill="hold">
                                          <p:stCondLst>
                                            <p:cond delay="0"/>
                                          </p:stCondLst>
                                        </p:cTn>
                                        <p:tgtEl>
                                          <p:spTgt spid="68"/>
                                        </p:tgtEl>
                                        <p:attrNameLst>
                                          <p:attrName>style.visibility</p:attrName>
                                        </p:attrNameLst>
                                      </p:cBhvr>
                                      <p:to>
                                        <p:strVal val="visible"/>
                                      </p:to>
                                    </p:set>
                                    <p:anim calcmode="lin" valueType="num">
                                      <p:cBhvr>
                                        <p:cTn id="253" dur="500" fill="hold"/>
                                        <p:tgtEl>
                                          <p:spTgt spid="68"/>
                                        </p:tgtEl>
                                        <p:attrNameLst>
                                          <p:attrName>ppt_w</p:attrName>
                                        </p:attrNameLst>
                                      </p:cBhvr>
                                      <p:tavLst>
                                        <p:tav tm="0">
                                          <p:val>
                                            <p:fltVal val="0"/>
                                          </p:val>
                                        </p:tav>
                                        <p:tav tm="100000">
                                          <p:val>
                                            <p:strVal val="#ppt_w"/>
                                          </p:val>
                                        </p:tav>
                                      </p:tavLst>
                                    </p:anim>
                                    <p:anim calcmode="lin" valueType="num">
                                      <p:cBhvr>
                                        <p:cTn id="254" dur="500" fill="hold"/>
                                        <p:tgtEl>
                                          <p:spTgt spid="68"/>
                                        </p:tgtEl>
                                        <p:attrNameLst>
                                          <p:attrName>ppt_h</p:attrName>
                                        </p:attrNameLst>
                                      </p:cBhvr>
                                      <p:tavLst>
                                        <p:tav tm="0">
                                          <p:val>
                                            <p:fltVal val="0"/>
                                          </p:val>
                                        </p:tav>
                                        <p:tav tm="100000">
                                          <p:val>
                                            <p:strVal val="#ppt_h"/>
                                          </p:val>
                                        </p:tav>
                                      </p:tavLst>
                                    </p:anim>
                                    <p:animEffect transition="in" filter="fade">
                                      <p:cBhvr>
                                        <p:cTn id="255" dur="500"/>
                                        <p:tgtEl>
                                          <p:spTgt spid="68"/>
                                        </p:tgtEl>
                                      </p:cBhvr>
                                    </p:animEffect>
                                  </p:childTnLst>
                                </p:cTn>
                              </p:par>
                              <p:par>
                                <p:cTn id="256" presetID="35" presetClass="path" presetSubtype="0" accel="50000" decel="50000" fill="hold" grpId="1" nodeType="withEffect">
                                  <p:stCondLst>
                                    <p:cond delay="500"/>
                                  </p:stCondLst>
                                  <p:childTnLst>
                                    <p:animMotion origin="layout" path="M 0 0 L -0.05255 0 " pathEditMode="relative" rAng="0" ptsTypes="AA">
                                      <p:cBhvr>
                                        <p:cTn id="257" dur="1000" fill="hold"/>
                                        <p:tgtEl>
                                          <p:spTgt spid="68"/>
                                        </p:tgtEl>
                                        <p:attrNameLst>
                                          <p:attrName>ppt_x</p:attrName>
                                          <p:attrName>ppt_y</p:attrName>
                                        </p:attrNameLst>
                                      </p:cBhvr>
                                      <p:rCtr x="-2630" y="0"/>
                                    </p:animMotion>
                                  </p:childTnLst>
                                </p:cTn>
                              </p:par>
                            </p:childTnLst>
                          </p:cTn>
                        </p:par>
                        <p:par>
                          <p:cTn id="258" fill="hold">
                            <p:stCondLst>
                              <p:cond delay="16250"/>
                            </p:stCondLst>
                            <p:childTnLst>
                              <p:par>
                                <p:cTn id="259" presetID="53" presetClass="entr" presetSubtype="16" fill="hold" grpId="0" nodeType="afterEffect">
                                  <p:stCondLst>
                                    <p:cond delay="0"/>
                                  </p:stCondLst>
                                  <p:childTnLst>
                                    <p:set>
                                      <p:cBhvr>
                                        <p:cTn id="260" dur="1" fill="hold">
                                          <p:stCondLst>
                                            <p:cond delay="0"/>
                                          </p:stCondLst>
                                        </p:cTn>
                                        <p:tgtEl>
                                          <p:spTgt spid="69"/>
                                        </p:tgtEl>
                                        <p:attrNameLst>
                                          <p:attrName>style.visibility</p:attrName>
                                        </p:attrNameLst>
                                      </p:cBhvr>
                                      <p:to>
                                        <p:strVal val="visible"/>
                                      </p:to>
                                    </p:set>
                                    <p:anim calcmode="lin" valueType="num">
                                      <p:cBhvr>
                                        <p:cTn id="261" dur="250" fill="hold"/>
                                        <p:tgtEl>
                                          <p:spTgt spid="69"/>
                                        </p:tgtEl>
                                        <p:attrNameLst>
                                          <p:attrName>ppt_w</p:attrName>
                                        </p:attrNameLst>
                                      </p:cBhvr>
                                      <p:tavLst>
                                        <p:tav tm="0">
                                          <p:val>
                                            <p:fltVal val="0"/>
                                          </p:val>
                                        </p:tav>
                                        <p:tav tm="100000">
                                          <p:val>
                                            <p:strVal val="#ppt_w"/>
                                          </p:val>
                                        </p:tav>
                                      </p:tavLst>
                                    </p:anim>
                                    <p:anim calcmode="lin" valueType="num">
                                      <p:cBhvr>
                                        <p:cTn id="262" dur="250" fill="hold"/>
                                        <p:tgtEl>
                                          <p:spTgt spid="69"/>
                                        </p:tgtEl>
                                        <p:attrNameLst>
                                          <p:attrName>ppt_h</p:attrName>
                                        </p:attrNameLst>
                                      </p:cBhvr>
                                      <p:tavLst>
                                        <p:tav tm="0">
                                          <p:val>
                                            <p:fltVal val="0"/>
                                          </p:val>
                                        </p:tav>
                                        <p:tav tm="100000">
                                          <p:val>
                                            <p:strVal val="#ppt_h"/>
                                          </p:val>
                                        </p:tav>
                                      </p:tavLst>
                                    </p:anim>
                                    <p:animEffect transition="in" filter="fade">
                                      <p:cBhvr>
                                        <p:cTn id="263" dur="250"/>
                                        <p:tgtEl>
                                          <p:spTgt spid="69"/>
                                        </p:tgtEl>
                                      </p:cBhvr>
                                    </p:animEffect>
                                  </p:childTnLst>
                                </p:cTn>
                              </p:par>
                              <p:par>
                                <p:cTn id="264" presetID="53" presetClass="entr" presetSubtype="16" fill="hold" grpId="0" nodeType="withEffect">
                                  <p:stCondLst>
                                    <p:cond delay="500"/>
                                  </p:stCondLst>
                                  <p:childTnLst>
                                    <p:set>
                                      <p:cBhvr>
                                        <p:cTn id="265" dur="1" fill="hold">
                                          <p:stCondLst>
                                            <p:cond delay="0"/>
                                          </p:stCondLst>
                                        </p:cTn>
                                        <p:tgtEl>
                                          <p:spTgt spid="72"/>
                                        </p:tgtEl>
                                        <p:attrNameLst>
                                          <p:attrName>style.visibility</p:attrName>
                                        </p:attrNameLst>
                                      </p:cBhvr>
                                      <p:to>
                                        <p:strVal val="visible"/>
                                      </p:to>
                                    </p:set>
                                    <p:anim calcmode="lin" valueType="num">
                                      <p:cBhvr>
                                        <p:cTn id="266" dur="500" fill="hold"/>
                                        <p:tgtEl>
                                          <p:spTgt spid="72"/>
                                        </p:tgtEl>
                                        <p:attrNameLst>
                                          <p:attrName>ppt_w</p:attrName>
                                        </p:attrNameLst>
                                      </p:cBhvr>
                                      <p:tavLst>
                                        <p:tav tm="0">
                                          <p:val>
                                            <p:fltVal val="0"/>
                                          </p:val>
                                        </p:tav>
                                        <p:tav tm="100000">
                                          <p:val>
                                            <p:strVal val="#ppt_w"/>
                                          </p:val>
                                        </p:tav>
                                      </p:tavLst>
                                    </p:anim>
                                    <p:anim calcmode="lin" valueType="num">
                                      <p:cBhvr>
                                        <p:cTn id="267" dur="500" fill="hold"/>
                                        <p:tgtEl>
                                          <p:spTgt spid="72"/>
                                        </p:tgtEl>
                                        <p:attrNameLst>
                                          <p:attrName>ppt_h</p:attrName>
                                        </p:attrNameLst>
                                      </p:cBhvr>
                                      <p:tavLst>
                                        <p:tav tm="0">
                                          <p:val>
                                            <p:fltVal val="0"/>
                                          </p:val>
                                        </p:tav>
                                        <p:tav tm="100000">
                                          <p:val>
                                            <p:strVal val="#ppt_h"/>
                                          </p:val>
                                        </p:tav>
                                      </p:tavLst>
                                    </p:anim>
                                    <p:animEffect transition="in" filter="fade">
                                      <p:cBhvr>
                                        <p:cTn id="268" dur="500"/>
                                        <p:tgtEl>
                                          <p:spTgt spid="72"/>
                                        </p:tgtEl>
                                      </p:cBhvr>
                                    </p:animEffect>
                                  </p:childTnLst>
                                </p:cTn>
                              </p:par>
                              <p:par>
                                <p:cTn id="269" presetID="35" presetClass="path" presetSubtype="0" accel="50000" decel="50000" fill="hold" grpId="1" nodeType="withEffect">
                                  <p:stCondLst>
                                    <p:cond delay="500"/>
                                  </p:stCondLst>
                                  <p:childTnLst>
                                    <p:animMotion origin="layout" path="M 0 0 L -0.05255 0 " pathEditMode="relative" rAng="0" ptsTypes="AA">
                                      <p:cBhvr>
                                        <p:cTn id="270" dur="1000" fill="hold"/>
                                        <p:tgtEl>
                                          <p:spTgt spid="72"/>
                                        </p:tgtEl>
                                        <p:attrNameLst>
                                          <p:attrName>ppt_x</p:attrName>
                                          <p:attrName>ppt_y</p:attrName>
                                        </p:attrNameLst>
                                      </p:cBhvr>
                                      <p:rCtr x="-2630" y="0"/>
                                    </p:animMotion>
                                  </p:childTnLst>
                                </p:cTn>
                              </p:par>
                            </p:childTnLst>
                          </p:cTn>
                        </p:par>
                        <p:par>
                          <p:cTn id="271" fill="hold">
                            <p:stCondLst>
                              <p:cond delay="17750"/>
                            </p:stCondLst>
                            <p:childTnLst>
                              <p:par>
                                <p:cTn id="272" presetID="53" presetClass="entr" presetSubtype="16" fill="hold" grpId="0" nodeType="afterEffect">
                                  <p:stCondLst>
                                    <p:cond delay="0"/>
                                  </p:stCondLst>
                                  <p:childTnLst>
                                    <p:set>
                                      <p:cBhvr>
                                        <p:cTn id="273" dur="1" fill="hold">
                                          <p:stCondLst>
                                            <p:cond delay="0"/>
                                          </p:stCondLst>
                                        </p:cTn>
                                        <p:tgtEl>
                                          <p:spTgt spid="73"/>
                                        </p:tgtEl>
                                        <p:attrNameLst>
                                          <p:attrName>style.visibility</p:attrName>
                                        </p:attrNameLst>
                                      </p:cBhvr>
                                      <p:to>
                                        <p:strVal val="visible"/>
                                      </p:to>
                                    </p:set>
                                    <p:anim calcmode="lin" valueType="num">
                                      <p:cBhvr>
                                        <p:cTn id="274" dur="250" fill="hold"/>
                                        <p:tgtEl>
                                          <p:spTgt spid="73"/>
                                        </p:tgtEl>
                                        <p:attrNameLst>
                                          <p:attrName>ppt_w</p:attrName>
                                        </p:attrNameLst>
                                      </p:cBhvr>
                                      <p:tavLst>
                                        <p:tav tm="0">
                                          <p:val>
                                            <p:fltVal val="0"/>
                                          </p:val>
                                        </p:tav>
                                        <p:tav tm="100000">
                                          <p:val>
                                            <p:strVal val="#ppt_w"/>
                                          </p:val>
                                        </p:tav>
                                      </p:tavLst>
                                    </p:anim>
                                    <p:anim calcmode="lin" valueType="num">
                                      <p:cBhvr>
                                        <p:cTn id="275" dur="250" fill="hold"/>
                                        <p:tgtEl>
                                          <p:spTgt spid="73"/>
                                        </p:tgtEl>
                                        <p:attrNameLst>
                                          <p:attrName>ppt_h</p:attrName>
                                        </p:attrNameLst>
                                      </p:cBhvr>
                                      <p:tavLst>
                                        <p:tav tm="0">
                                          <p:val>
                                            <p:fltVal val="0"/>
                                          </p:val>
                                        </p:tav>
                                        <p:tav tm="100000">
                                          <p:val>
                                            <p:strVal val="#ppt_h"/>
                                          </p:val>
                                        </p:tav>
                                      </p:tavLst>
                                    </p:anim>
                                    <p:animEffect transition="in" filter="fade">
                                      <p:cBhvr>
                                        <p:cTn id="276" dur="250"/>
                                        <p:tgtEl>
                                          <p:spTgt spid="73"/>
                                        </p:tgtEl>
                                      </p:cBhvr>
                                    </p:animEffect>
                                  </p:childTnLst>
                                </p:cTn>
                              </p:par>
                              <p:par>
                                <p:cTn id="277" presetID="53" presetClass="entr" presetSubtype="16" fill="hold" grpId="0" nodeType="withEffect">
                                  <p:stCondLst>
                                    <p:cond delay="500"/>
                                  </p:stCondLst>
                                  <p:childTnLst>
                                    <p:set>
                                      <p:cBhvr>
                                        <p:cTn id="278" dur="1" fill="hold">
                                          <p:stCondLst>
                                            <p:cond delay="0"/>
                                          </p:stCondLst>
                                        </p:cTn>
                                        <p:tgtEl>
                                          <p:spTgt spid="74"/>
                                        </p:tgtEl>
                                        <p:attrNameLst>
                                          <p:attrName>style.visibility</p:attrName>
                                        </p:attrNameLst>
                                      </p:cBhvr>
                                      <p:to>
                                        <p:strVal val="visible"/>
                                      </p:to>
                                    </p:set>
                                    <p:anim calcmode="lin" valueType="num">
                                      <p:cBhvr>
                                        <p:cTn id="279" dur="500" fill="hold"/>
                                        <p:tgtEl>
                                          <p:spTgt spid="74"/>
                                        </p:tgtEl>
                                        <p:attrNameLst>
                                          <p:attrName>ppt_w</p:attrName>
                                        </p:attrNameLst>
                                      </p:cBhvr>
                                      <p:tavLst>
                                        <p:tav tm="0">
                                          <p:val>
                                            <p:fltVal val="0"/>
                                          </p:val>
                                        </p:tav>
                                        <p:tav tm="100000">
                                          <p:val>
                                            <p:strVal val="#ppt_w"/>
                                          </p:val>
                                        </p:tav>
                                      </p:tavLst>
                                    </p:anim>
                                    <p:anim calcmode="lin" valueType="num">
                                      <p:cBhvr>
                                        <p:cTn id="280" dur="500" fill="hold"/>
                                        <p:tgtEl>
                                          <p:spTgt spid="74"/>
                                        </p:tgtEl>
                                        <p:attrNameLst>
                                          <p:attrName>ppt_h</p:attrName>
                                        </p:attrNameLst>
                                      </p:cBhvr>
                                      <p:tavLst>
                                        <p:tav tm="0">
                                          <p:val>
                                            <p:fltVal val="0"/>
                                          </p:val>
                                        </p:tav>
                                        <p:tav tm="100000">
                                          <p:val>
                                            <p:strVal val="#ppt_h"/>
                                          </p:val>
                                        </p:tav>
                                      </p:tavLst>
                                    </p:anim>
                                    <p:animEffect transition="in" filter="fade">
                                      <p:cBhvr>
                                        <p:cTn id="281" dur="500"/>
                                        <p:tgtEl>
                                          <p:spTgt spid="74"/>
                                        </p:tgtEl>
                                      </p:cBhvr>
                                    </p:animEffect>
                                  </p:childTnLst>
                                </p:cTn>
                              </p:par>
                              <p:par>
                                <p:cTn id="282" presetID="35" presetClass="path" presetSubtype="0" accel="50000" decel="50000" fill="hold" grpId="1" nodeType="withEffect">
                                  <p:stCondLst>
                                    <p:cond delay="500"/>
                                  </p:stCondLst>
                                  <p:childTnLst>
                                    <p:animMotion origin="layout" path="M 0 0 L -0.05255 0 " pathEditMode="relative" rAng="0" ptsTypes="AA">
                                      <p:cBhvr>
                                        <p:cTn id="283" dur="1000" fill="hold"/>
                                        <p:tgtEl>
                                          <p:spTgt spid="74"/>
                                        </p:tgtEl>
                                        <p:attrNameLst>
                                          <p:attrName>ppt_x</p:attrName>
                                          <p:attrName>ppt_y</p:attrName>
                                        </p:attrNameLst>
                                      </p:cBhvr>
                                      <p:rCtr x="-2630" y="0"/>
                                    </p:animMotion>
                                  </p:childTnLst>
                                </p:cTn>
                              </p:par>
                            </p:childTnLst>
                          </p:cTn>
                        </p:par>
                        <p:par>
                          <p:cTn id="284" fill="hold">
                            <p:stCondLst>
                              <p:cond delay="19250"/>
                            </p:stCondLst>
                            <p:childTnLst>
                              <p:par>
                                <p:cTn id="285" presetID="53" presetClass="entr" presetSubtype="16" fill="hold" grpId="0" nodeType="afterEffect">
                                  <p:stCondLst>
                                    <p:cond delay="0"/>
                                  </p:stCondLst>
                                  <p:childTnLst>
                                    <p:set>
                                      <p:cBhvr>
                                        <p:cTn id="286" dur="1" fill="hold">
                                          <p:stCondLst>
                                            <p:cond delay="0"/>
                                          </p:stCondLst>
                                        </p:cTn>
                                        <p:tgtEl>
                                          <p:spTgt spid="75"/>
                                        </p:tgtEl>
                                        <p:attrNameLst>
                                          <p:attrName>style.visibility</p:attrName>
                                        </p:attrNameLst>
                                      </p:cBhvr>
                                      <p:to>
                                        <p:strVal val="visible"/>
                                      </p:to>
                                    </p:set>
                                    <p:anim calcmode="lin" valueType="num">
                                      <p:cBhvr>
                                        <p:cTn id="287" dur="250" fill="hold"/>
                                        <p:tgtEl>
                                          <p:spTgt spid="75"/>
                                        </p:tgtEl>
                                        <p:attrNameLst>
                                          <p:attrName>ppt_w</p:attrName>
                                        </p:attrNameLst>
                                      </p:cBhvr>
                                      <p:tavLst>
                                        <p:tav tm="0">
                                          <p:val>
                                            <p:fltVal val="0"/>
                                          </p:val>
                                        </p:tav>
                                        <p:tav tm="100000">
                                          <p:val>
                                            <p:strVal val="#ppt_w"/>
                                          </p:val>
                                        </p:tav>
                                      </p:tavLst>
                                    </p:anim>
                                    <p:anim calcmode="lin" valueType="num">
                                      <p:cBhvr>
                                        <p:cTn id="288" dur="250" fill="hold"/>
                                        <p:tgtEl>
                                          <p:spTgt spid="75"/>
                                        </p:tgtEl>
                                        <p:attrNameLst>
                                          <p:attrName>ppt_h</p:attrName>
                                        </p:attrNameLst>
                                      </p:cBhvr>
                                      <p:tavLst>
                                        <p:tav tm="0">
                                          <p:val>
                                            <p:fltVal val="0"/>
                                          </p:val>
                                        </p:tav>
                                        <p:tav tm="100000">
                                          <p:val>
                                            <p:strVal val="#ppt_h"/>
                                          </p:val>
                                        </p:tav>
                                      </p:tavLst>
                                    </p:anim>
                                    <p:animEffect transition="in" filter="fade">
                                      <p:cBhvr>
                                        <p:cTn id="289" dur="250"/>
                                        <p:tgtEl>
                                          <p:spTgt spid="75"/>
                                        </p:tgtEl>
                                      </p:cBhvr>
                                    </p:animEffect>
                                  </p:childTnLst>
                                </p:cTn>
                              </p:par>
                            </p:childTnLst>
                          </p:cTn>
                        </p:par>
                        <p:par>
                          <p:cTn id="290" fill="hold">
                            <p:stCondLst>
                              <p:cond delay="19500"/>
                            </p:stCondLst>
                            <p:childTnLst>
                              <p:par>
                                <p:cTn id="291" presetID="22" presetClass="entr" presetSubtype="2" fill="hold" grpId="0" nodeType="afterEffect">
                                  <p:stCondLst>
                                    <p:cond delay="0"/>
                                  </p:stCondLst>
                                  <p:childTnLst>
                                    <p:set>
                                      <p:cBhvr>
                                        <p:cTn id="292" dur="1" fill="hold">
                                          <p:stCondLst>
                                            <p:cond delay="0"/>
                                          </p:stCondLst>
                                        </p:cTn>
                                        <p:tgtEl>
                                          <p:spTgt spid="76"/>
                                        </p:tgtEl>
                                        <p:attrNameLst>
                                          <p:attrName>style.visibility</p:attrName>
                                        </p:attrNameLst>
                                      </p:cBhvr>
                                      <p:to>
                                        <p:strVal val="visible"/>
                                      </p:to>
                                    </p:set>
                                    <p:animEffect transition="in" filter="wipe(right)">
                                      <p:cBhvr>
                                        <p:cTn id="293" dur="500"/>
                                        <p:tgtEl>
                                          <p:spTgt spid="76"/>
                                        </p:tgtEl>
                                      </p:cBhvr>
                                    </p:animEffect>
                                  </p:childTnLst>
                                </p:cTn>
                              </p:par>
                            </p:childTnLst>
                          </p:cTn>
                        </p:par>
                        <p:par>
                          <p:cTn id="294" fill="hold">
                            <p:stCondLst>
                              <p:cond delay="20000"/>
                            </p:stCondLst>
                            <p:childTnLst>
                              <p:par>
                                <p:cTn id="295" presetID="22" presetClass="entr" presetSubtype="2" fill="hold" grpId="0" nodeType="afterEffect">
                                  <p:stCondLst>
                                    <p:cond delay="0"/>
                                  </p:stCondLst>
                                  <p:childTnLst>
                                    <p:set>
                                      <p:cBhvr>
                                        <p:cTn id="296" dur="1" fill="hold">
                                          <p:stCondLst>
                                            <p:cond delay="0"/>
                                          </p:stCondLst>
                                        </p:cTn>
                                        <p:tgtEl>
                                          <p:spTgt spid="77"/>
                                        </p:tgtEl>
                                        <p:attrNameLst>
                                          <p:attrName>style.visibility</p:attrName>
                                        </p:attrNameLst>
                                      </p:cBhvr>
                                      <p:to>
                                        <p:strVal val="visible"/>
                                      </p:to>
                                    </p:set>
                                    <p:animEffect transition="in" filter="wipe(right)">
                                      <p:cBhvr>
                                        <p:cTn id="297" dur="500"/>
                                        <p:tgtEl>
                                          <p:spTgt spid="77"/>
                                        </p:tgtEl>
                                      </p:cBhvr>
                                    </p:animEffect>
                                  </p:childTnLst>
                                </p:cTn>
                              </p:par>
                            </p:childTnLst>
                          </p:cTn>
                        </p:par>
                        <p:par>
                          <p:cTn id="298" fill="hold">
                            <p:stCondLst>
                              <p:cond delay="20500"/>
                            </p:stCondLst>
                            <p:childTnLst>
                              <p:par>
                                <p:cTn id="299" presetID="53" presetClass="entr" presetSubtype="16" fill="hold" grpId="0" nodeType="afterEffect">
                                  <p:stCondLst>
                                    <p:cond delay="0"/>
                                  </p:stCondLst>
                                  <p:childTnLst>
                                    <p:set>
                                      <p:cBhvr>
                                        <p:cTn id="300" dur="1" fill="hold">
                                          <p:stCondLst>
                                            <p:cond delay="0"/>
                                          </p:stCondLst>
                                        </p:cTn>
                                        <p:tgtEl>
                                          <p:spTgt spid="78"/>
                                        </p:tgtEl>
                                        <p:attrNameLst>
                                          <p:attrName>style.visibility</p:attrName>
                                        </p:attrNameLst>
                                      </p:cBhvr>
                                      <p:to>
                                        <p:strVal val="visible"/>
                                      </p:to>
                                    </p:set>
                                    <p:anim calcmode="lin" valueType="num">
                                      <p:cBhvr>
                                        <p:cTn id="301" dur="250" fill="hold"/>
                                        <p:tgtEl>
                                          <p:spTgt spid="78"/>
                                        </p:tgtEl>
                                        <p:attrNameLst>
                                          <p:attrName>ppt_w</p:attrName>
                                        </p:attrNameLst>
                                      </p:cBhvr>
                                      <p:tavLst>
                                        <p:tav tm="0">
                                          <p:val>
                                            <p:fltVal val="0"/>
                                          </p:val>
                                        </p:tav>
                                        <p:tav tm="100000">
                                          <p:val>
                                            <p:strVal val="#ppt_w"/>
                                          </p:val>
                                        </p:tav>
                                      </p:tavLst>
                                    </p:anim>
                                    <p:anim calcmode="lin" valueType="num">
                                      <p:cBhvr>
                                        <p:cTn id="302" dur="250" fill="hold"/>
                                        <p:tgtEl>
                                          <p:spTgt spid="78"/>
                                        </p:tgtEl>
                                        <p:attrNameLst>
                                          <p:attrName>ppt_h</p:attrName>
                                        </p:attrNameLst>
                                      </p:cBhvr>
                                      <p:tavLst>
                                        <p:tav tm="0">
                                          <p:val>
                                            <p:fltVal val="0"/>
                                          </p:val>
                                        </p:tav>
                                        <p:tav tm="100000">
                                          <p:val>
                                            <p:strVal val="#ppt_h"/>
                                          </p:val>
                                        </p:tav>
                                      </p:tavLst>
                                    </p:anim>
                                    <p:animEffect transition="in" filter="fade">
                                      <p:cBhvr>
                                        <p:cTn id="303" dur="250"/>
                                        <p:tgtEl>
                                          <p:spTgt spid="78"/>
                                        </p:tgtEl>
                                      </p:cBhvr>
                                    </p:animEffect>
                                  </p:childTnLst>
                                </p:cTn>
                              </p:par>
                              <p:par>
                                <p:cTn id="304" presetID="53" presetClass="entr" presetSubtype="16" fill="hold" grpId="0" nodeType="withEffect">
                                  <p:stCondLst>
                                    <p:cond delay="200"/>
                                  </p:stCondLst>
                                  <p:childTnLst>
                                    <p:set>
                                      <p:cBhvr>
                                        <p:cTn id="305" dur="1" fill="hold">
                                          <p:stCondLst>
                                            <p:cond delay="0"/>
                                          </p:stCondLst>
                                        </p:cTn>
                                        <p:tgtEl>
                                          <p:spTgt spid="79"/>
                                        </p:tgtEl>
                                        <p:attrNameLst>
                                          <p:attrName>style.visibility</p:attrName>
                                        </p:attrNameLst>
                                      </p:cBhvr>
                                      <p:to>
                                        <p:strVal val="visible"/>
                                      </p:to>
                                    </p:set>
                                    <p:anim calcmode="lin" valueType="num">
                                      <p:cBhvr>
                                        <p:cTn id="306" dur="500" fill="hold"/>
                                        <p:tgtEl>
                                          <p:spTgt spid="79"/>
                                        </p:tgtEl>
                                        <p:attrNameLst>
                                          <p:attrName>ppt_w</p:attrName>
                                        </p:attrNameLst>
                                      </p:cBhvr>
                                      <p:tavLst>
                                        <p:tav tm="0">
                                          <p:val>
                                            <p:fltVal val="0"/>
                                          </p:val>
                                        </p:tav>
                                        <p:tav tm="100000">
                                          <p:val>
                                            <p:strVal val="#ppt_w"/>
                                          </p:val>
                                        </p:tav>
                                      </p:tavLst>
                                    </p:anim>
                                    <p:anim calcmode="lin" valueType="num">
                                      <p:cBhvr>
                                        <p:cTn id="307" dur="500" fill="hold"/>
                                        <p:tgtEl>
                                          <p:spTgt spid="79"/>
                                        </p:tgtEl>
                                        <p:attrNameLst>
                                          <p:attrName>ppt_h</p:attrName>
                                        </p:attrNameLst>
                                      </p:cBhvr>
                                      <p:tavLst>
                                        <p:tav tm="0">
                                          <p:val>
                                            <p:fltVal val="0"/>
                                          </p:val>
                                        </p:tav>
                                        <p:tav tm="100000">
                                          <p:val>
                                            <p:strVal val="#ppt_h"/>
                                          </p:val>
                                        </p:tav>
                                      </p:tavLst>
                                    </p:anim>
                                    <p:animEffect transition="in" filter="fade">
                                      <p:cBhvr>
                                        <p:cTn id="308" dur="500"/>
                                        <p:tgtEl>
                                          <p:spTgt spid="79"/>
                                        </p:tgtEl>
                                      </p:cBhvr>
                                    </p:animEffect>
                                  </p:childTnLst>
                                </p:cTn>
                              </p:par>
                            </p:childTnLst>
                          </p:cTn>
                        </p:par>
                        <p:par>
                          <p:cTn id="309" fill="hold">
                            <p:stCondLst>
                              <p:cond delay="21200"/>
                            </p:stCondLst>
                            <p:childTnLst>
                              <p:par>
                                <p:cTn id="310" presetID="53" presetClass="entr" presetSubtype="16" fill="hold" grpId="0" nodeType="afterEffect">
                                  <p:stCondLst>
                                    <p:cond delay="0"/>
                                  </p:stCondLst>
                                  <p:childTnLst>
                                    <p:set>
                                      <p:cBhvr>
                                        <p:cTn id="311" dur="1" fill="hold">
                                          <p:stCondLst>
                                            <p:cond delay="0"/>
                                          </p:stCondLst>
                                        </p:cTn>
                                        <p:tgtEl>
                                          <p:spTgt spid="80"/>
                                        </p:tgtEl>
                                        <p:attrNameLst>
                                          <p:attrName>style.visibility</p:attrName>
                                        </p:attrNameLst>
                                      </p:cBhvr>
                                      <p:to>
                                        <p:strVal val="visible"/>
                                      </p:to>
                                    </p:set>
                                    <p:anim calcmode="lin" valueType="num">
                                      <p:cBhvr>
                                        <p:cTn id="312" dur="250" fill="hold"/>
                                        <p:tgtEl>
                                          <p:spTgt spid="80"/>
                                        </p:tgtEl>
                                        <p:attrNameLst>
                                          <p:attrName>ppt_w</p:attrName>
                                        </p:attrNameLst>
                                      </p:cBhvr>
                                      <p:tavLst>
                                        <p:tav tm="0">
                                          <p:val>
                                            <p:fltVal val="0"/>
                                          </p:val>
                                        </p:tav>
                                        <p:tav tm="100000">
                                          <p:val>
                                            <p:strVal val="#ppt_w"/>
                                          </p:val>
                                        </p:tav>
                                      </p:tavLst>
                                    </p:anim>
                                    <p:anim calcmode="lin" valueType="num">
                                      <p:cBhvr>
                                        <p:cTn id="313" dur="250" fill="hold"/>
                                        <p:tgtEl>
                                          <p:spTgt spid="80"/>
                                        </p:tgtEl>
                                        <p:attrNameLst>
                                          <p:attrName>ppt_h</p:attrName>
                                        </p:attrNameLst>
                                      </p:cBhvr>
                                      <p:tavLst>
                                        <p:tav tm="0">
                                          <p:val>
                                            <p:fltVal val="0"/>
                                          </p:val>
                                        </p:tav>
                                        <p:tav tm="100000">
                                          <p:val>
                                            <p:strVal val="#ppt_h"/>
                                          </p:val>
                                        </p:tav>
                                      </p:tavLst>
                                    </p:anim>
                                    <p:animEffect transition="in" filter="fade">
                                      <p:cBhvr>
                                        <p:cTn id="314" dur="2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P spid="8" grpId="0" animBg="1"/>
      <p:bldP spid="10" grpId="0" animBg="1"/>
      <p:bldP spid="13" grpId="0" animBg="1"/>
      <p:bldP spid="14" grpId="0" animBg="1"/>
      <p:bldP spid="15" grpId="0" animBg="1"/>
      <p:bldP spid="16" grpId="0" animBg="1"/>
      <p:bldP spid="17" grpId="0" animBg="1"/>
      <p:bldP spid="19" grpId="0" animBg="1"/>
      <p:bldP spid="21" grpId="0"/>
      <p:bldP spid="23" grpId="0"/>
      <p:bldP spid="25" grpId="0"/>
      <p:bldP spid="30" grpId="0"/>
      <p:bldP spid="32" grpId="0"/>
      <p:bldP spid="34" grpId="0"/>
      <p:bldP spid="35" grpId="0"/>
      <p:bldP spid="36" grpId="0"/>
      <p:bldP spid="38" grpId="0"/>
      <p:bldP spid="39" grpId="0"/>
      <p:bldP spid="40" grpId="0"/>
      <p:bldP spid="41" grpId="0" animBg="1"/>
      <p:bldP spid="43" grpId="0"/>
      <p:bldP spid="44" grpId="0" animBg="1"/>
      <p:bldP spid="46" grpId="0" animBg="1"/>
      <p:bldP spid="47" grpId="0" animBg="1"/>
      <p:bldP spid="49" grpId="0"/>
      <p:bldP spid="50" grpId="0"/>
      <p:bldP spid="51" grpId="0"/>
      <p:bldP spid="52" grpId="0" animBg="1"/>
      <p:bldP spid="53" grpId="0"/>
      <p:bldP spid="54" grpId="0"/>
      <p:bldP spid="55" grpId="0"/>
      <p:bldP spid="56" grpId="0" animBg="1"/>
      <p:bldP spid="58" grpId="0" animBg="1"/>
      <p:bldP spid="59" grpId="0" animBg="1"/>
      <p:bldP spid="60" grpId="0" animBg="1"/>
      <p:bldP spid="61" grpId="0"/>
      <p:bldP spid="62" grpId="0" animBg="1"/>
      <p:bldP spid="63" grpId="0" animBg="1"/>
      <p:bldP spid="64" grpId="0" animBg="1"/>
      <p:bldP spid="65" grpId="0"/>
      <p:bldP spid="66" grpId="0"/>
      <p:bldP spid="67" grpId="0"/>
      <p:bldP spid="68" grpId="0" animBg="1"/>
      <p:bldP spid="68" grpId="1" animBg="1"/>
      <p:bldP spid="69" grpId="0"/>
      <p:bldP spid="72" grpId="0" animBg="1"/>
      <p:bldP spid="72" grpId="1" animBg="1"/>
      <p:bldP spid="73" grpId="0"/>
      <p:bldP spid="74" grpId="0" animBg="1"/>
      <p:bldP spid="74" grpId="1" animBg="1"/>
      <p:bldP spid="75" grpId="0"/>
      <p:bldP spid="76" grpId="0" animBg="1"/>
      <p:bldP spid="77" grpId="0" animBg="1"/>
      <p:bldP spid="78" grpId="0"/>
      <p:bldP spid="79" grpId="0" animBg="1"/>
      <p:bldP spid="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7346315" cy="523212"/>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教你如何妙用专业目录查找对口职位</a:t>
            </a:r>
            <a:endPar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4" name="椭圆 33"/>
          <p:cNvSpPr/>
          <p:nvPr/>
        </p:nvSpPr>
        <p:spPr>
          <a:xfrm>
            <a:off x="5794375" y="894715"/>
            <a:ext cx="5835015" cy="5835015"/>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35" name="椭圆 34"/>
          <p:cNvSpPr/>
          <p:nvPr/>
        </p:nvSpPr>
        <p:spPr>
          <a:xfrm>
            <a:off x="6276340" y="1387475"/>
            <a:ext cx="4848860" cy="4848860"/>
          </a:xfrm>
          <a:prstGeom prst="ellipse">
            <a:avLst/>
          </a:prstGeom>
          <a:solidFill>
            <a:schemeClr val="tx2">
              <a:alpha val="88000"/>
            </a:schemeClr>
          </a:solidFill>
          <a:ln w="635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36" name="TextBox 64"/>
          <p:cNvSpPr>
            <a:spLocks noChangeArrowheads="1"/>
          </p:cNvSpPr>
          <p:nvPr/>
        </p:nvSpPr>
        <p:spPr bwMode="auto">
          <a:xfrm>
            <a:off x="7701915" y="2457450"/>
            <a:ext cx="1826260" cy="58483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zh-CN" altLang="en-US" sz="3200" b="1" dirty="0" smtClean="0">
                <a:solidFill>
                  <a:srgbClr val="FFC000"/>
                </a:solidFill>
                <a:latin typeface="微软雅黑" panose="020B0503020204020204" pitchFamily="34" charset="-122"/>
                <a:ea typeface="微软雅黑" panose="020B0503020204020204" pitchFamily="34" charset="-122"/>
                <a:sym typeface="方正兰亭黑_GBK" panose="02000000000000000000" pitchFamily="2" charset="-122"/>
              </a:rPr>
              <a:t>快捷通道</a:t>
            </a:r>
            <a:endParaRPr lang="en-US" altLang="zh-CN" sz="3200" b="1" dirty="0" smtClean="0">
              <a:solidFill>
                <a:srgbClr val="FFC000"/>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7" name="TextBox 64"/>
          <p:cNvSpPr>
            <a:spLocks noChangeArrowheads="1"/>
          </p:cNvSpPr>
          <p:nvPr/>
        </p:nvSpPr>
        <p:spPr bwMode="auto">
          <a:xfrm>
            <a:off x="7612380" y="2000885"/>
            <a:ext cx="2339340"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zh-CN" altLang="en-US" sz="2800" dirty="0" smtClean="0">
                <a:solidFill>
                  <a:srgbClr val="FFFFFF"/>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专业目录查询</a:t>
            </a:r>
            <a:endParaRPr lang="en-US" altLang="zh-CN" sz="2800" dirty="0">
              <a:solidFill>
                <a:srgbClr val="FFFFFF"/>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38" name="矩形 37"/>
          <p:cNvSpPr/>
          <p:nvPr/>
        </p:nvSpPr>
        <p:spPr>
          <a:xfrm>
            <a:off x="6901180" y="3110865"/>
            <a:ext cx="3599815" cy="36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0" name="矩形 39"/>
          <p:cNvSpPr/>
          <p:nvPr/>
        </p:nvSpPr>
        <p:spPr>
          <a:xfrm>
            <a:off x="7706360" y="5885815"/>
            <a:ext cx="2160270" cy="36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3" name="组合 40"/>
          <p:cNvGrpSpPr/>
          <p:nvPr/>
        </p:nvGrpSpPr>
        <p:grpSpPr>
          <a:xfrm>
            <a:off x="271145" y="1310005"/>
            <a:ext cx="5417820" cy="3385185"/>
            <a:chOff x="271145" y="1310005"/>
            <a:chExt cx="5417820" cy="3385185"/>
          </a:xfrm>
        </p:grpSpPr>
        <p:sp>
          <p:nvSpPr>
            <p:cNvPr id="43" name="Freeform 60"/>
            <p:cNvSpPr>
              <a:spLocks/>
            </p:cNvSpPr>
            <p:nvPr/>
          </p:nvSpPr>
          <p:spPr bwMode="auto">
            <a:xfrm>
              <a:off x="337820" y="1310005"/>
              <a:ext cx="554990" cy="596265"/>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44" name="文本框 38"/>
            <p:cNvSpPr txBox="1"/>
            <p:nvPr/>
          </p:nvSpPr>
          <p:spPr>
            <a:xfrm>
              <a:off x="271145" y="2109470"/>
              <a:ext cx="5417820" cy="2585085"/>
            </a:xfrm>
            <a:prstGeom prst="rect">
              <a:avLst/>
            </a:prstGeom>
            <a:noFill/>
          </p:spPr>
          <p:txBody>
            <a:bodyPr wrap="square" rtlCol="0">
              <a:spAutoFit/>
            </a:bodyPr>
            <a:lstStyle/>
            <a:p>
              <a:r>
                <a:rPr lang="zh-CN" altLang="en-US" dirty="0" smtClean="0"/>
                <a:t>　</a:t>
              </a:r>
              <a:r>
                <a:rPr lang="zh-CN" altLang="en-US" sz="1400" dirty="0" smtClean="0">
                  <a:latin typeface="微软雅黑" panose="020B0503020204020204" pitchFamily="34" charset="-122"/>
                  <a:ea typeface="微软雅黑" panose="020B0503020204020204" pitchFamily="34" charset="-122"/>
                </a:rPr>
                <a:t>   案例：海洋经济学本科毕业，能报考哪些职位？</a:t>
              </a:r>
            </a:p>
            <a:p>
              <a:r>
                <a:rPr lang="zh-CN" altLang="en-US" sz="1400" dirty="0" smtClean="0">
                  <a:latin typeface="微软雅黑" panose="020B0503020204020204" pitchFamily="34" charset="-122"/>
                  <a:ea typeface="微软雅黑" panose="020B0503020204020204" pitchFamily="34" charset="-122"/>
                </a:rPr>
                <a:t>　　打开</a:t>
              </a:r>
              <a:r>
                <a:rPr lang="en-US" altLang="zh-CN" sz="1400" dirty="0" smtClean="0">
                  <a:solidFill>
                    <a:srgbClr val="FF0000"/>
                  </a:solidFill>
                  <a:latin typeface="微软雅黑" panose="020B0503020204020204" pitchFamily="34" charset="-122"/>
                  <a:ea typeface="微软雅黑" panose="020B0503020204020204" pitchFamily="34" charset="-122"/>
                </a:rPr>
                <a:t>2018</a:t>
              </a:r>
              <a:r>
                <a:rPr lang="zh-CN" altLang="en-US" sz="1400" dirty="0" smtClean="0">
                  <a:solidFill>
                    <a:srgbClr val="FF0000"/>
                  </a:solidFill>
                  <a:latin typeface="微软雅黑" panose="020B0503020204020204" pitchFamily="34" charset="-122"/>
                  <a:ea typeface="微软雅黑" panose="020B0503020204020204" pitchFamily="34" charset="-122"/>
                </a:rPr>
                <a:t>年国家公务员考试专业分类目录</a:t>
              </a:r>
              <a:r>
                <a:rPr lang="zh-CN" altLang="en-US" sz="1400" dirty="0" smtClean="0">
                  <a:latin typeface="微软雅黑" panose="020B0503020204020204" pitchFamily="34" charset="-122"/>
                  <a:ea typeface="微软雅黑" panose="020B0503020204020204" pitchFamily="34" charset="-122"/>
                </a:rPr>
                <a:t>（右边扫码进入拷贝网址发到电脑端），电脑端打开网页后按下电脑键盘</a:t>
              </a:r>
              <a:r>
                <a:rPr lang="en-US" altLang="zh-CN" sz="1400" dirty="0" err="1" smtClean="0">
                  <a:latin typeface="微软雅黑" panose="020B0503020204020204" pitchFamily="34" charset="-122"/>
                  <a:ea typeface="微软雅黑" panose="020B0503020204020204" pitchFamily="34" charset="-122"/>
                </a:rPr>
                <a:t>Ctrl+F</a:t>
              </a:r>
              <a:r>
                <a:rPr lang="zh-CN" altLang="en-US" sz="1400" dirty="0" smtClean="0">
                  <a:latin typeface="微软雅黑" panose="020B0503020204020204" pitchFamily="34" charset="-122"/>
                  <a:ea typeface="微软雅黑" panose="020B0503020204020204" pitchFamily="34" charset="-122"/>
                </a:rPr>
                <a:t>键进行查找。这时，网页的右上角则会出现查找框。</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在查找框中属于自己的专业名称：海洋经济学</a:t>
              </a:r>
            </a:p>
            <a:p>
              <a:r>
                <a:rPr lang="zh-CN" altLang="en-US" sz="1400" dirty="0" smtClean="0">
                  <a:latin typeface="微软雅黑" panose="020B0503020204020204" pitchFamily="34" charset="-122"/>
                  <a:ea typeface="微软雅黑" panose="020B0503020204020204" pitchFamily="34" charset="-122"/>
                </a:rPr>
                <a:t>　　查找后，网页中相关搜索结果就会被“标黄”。考生即可查看自己的专业分类了。如示例中的海洋经济学（本科学历）则属于经济学类，在报考时，既可报考要求为海洋经济学的职位，也可报考要求为经济学类的职位。</a:t>
              </a:r>
            </a:p>
            <a:p>
              <a:r>
                <a:rPr lang="zh-CN" altLang="en-US" sz="1400" dirty="0" smtClean="0">
                  <a:latin typeface="微软雅黑" panose="020B0503020204020204" pitchFamily="34" charset="-122"/>
                  <a:ea typeface="微软雅黑" panose="020B0503020204020204" pitchFamily="34" charset="-122"/>
                </a:rPr>
                <a:t>　　</a:t>
              </a:r>
            </a:p>
            <a:p>
              <a:endParaRPr lang="zh-CN" altLang="en-US" dirty="0"/>
            </a:p>
          </p:txBody>
        </p:sp>
        <p:sp>
          <p:nvSpPr>
            <p:cNvPr id="46" name="圆角矩形 45"/>
            <p:cNvSpPr/>
            <p:nvPr/>
          </p:nvSpPr>
          <p:spPr>
            <a:xfrm>
              <a:off x="1005205" y="1469390"/>
              <a:ext cx="3598545" cy="436880"/>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smtClean="0">
                  <a:latin typeface="+mn-ea"/>
                  <a:cs typeface="Arial Unicode MS" panose="020B0604020202020204" pitchFamily="34" charset="-122"/>
                </a:rPr>
                <a:t>妙用专业目录查找对口的职位？</a:t>
              </a:r>
              <a:endParaRPr lang="zh-CN" altLang="en-US" b="1" dirty="0">
                <a:latin typeface="+mn-ea"/>
                <a:cs typeface="Arial Unicode MS" panose="020B0604020202020204" pitchFamily="34" charset="-122"/>
              </a:endParaRPr>
            </a:p>
          </p:txBody>
        </p:sp>
        <p:sp>
          <p:nvSpPr>
            <p:cNvPr id="48" name="等腰三角形 47"/>
            <p:cNvSpPr/>
            <p:nvPr/>
          </p:nvSpPr>
          <p:spPr>
            <a:xfrm rot="16200000">
              <a:off x="930910" y="1536700"/>
              <a:ext cx="74930" cy="151130"/>
            </a:xfrm>
            <a:prstGeom prst="triangle">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mn-ea"/>
                <a:cs typeface="Arial Unicode MS" panose="020B0604020202020204" pitchFamily="34" charset="-122"/>
              </a:endParaRPr>
            </a:p>
          </p:txBody>
        </p:sp>
      </p:grpSp>
      <p:pic>
        <p:nvPicPr>
          <p:cNvPr id="165889" name="Picture 1"/>
          <p:cNvPicPr>
            <a:picLocks noChangeAspect="1" noChangeArrowheads="1"/>
          </p:cNvPicPr>
          <p:nvPr/>
        </p:nvPicPr>
        <p:blipFill>
          <a:blip r:embed="rId3" cstate="print"/>
          <a:srcRect/>
          <a:stretch>
            <a:fillRect/>
          </a:stretch>
        </p:blipFill>
        <p:spPr bwMode="auto">
          <a:xfrm>
            <a:off x="7633970" y="3230245"/>
            <a:ext cx="2200910" cy="2398395"/>
          </a:xfrm>
          <a:prstGeom prst="rect">
            <a:avLst/>
          </a:prstGeom>
          <a:noFill/>
        </p:spPr>
      </p:pic>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par>
                                <p:cTn id="26" presetID="53" presetClass="entr" presetSubtype="16" fill="hold" grpId="0" nodeType="withEffect">
                                  <p:stCondLst>
                                    <p:cond delay="1000"/>
                                  </p:stCondLst>
                                  <p:childTnLst>
                                    <p:set>
                                      <p:cBhvr>
                                        <p:cTn id="27" dur="1" fill="hold">
                                          <p:stCondLst>
                                            <p:cond delay="0"/>
                                          </p:stCondLst>
                                        </p:cTn>
                                        <p:tgtEl>
                                          <p:spTgt spid="34"/>
                                        </p:tgtEl>
                                        <p:attrNameLst>
                                          <p:attrName>style.visibility</p:attrName>
                                        </p:attrNameLst>
                                      </p:cBhvr>
                                      <p:to>
                                        <p:strVal val="visible"/>
                                      </p:to>
                                    </p:set>
                                    <p:anim calcmode="lin" valueType="num">
                                      <p:cBhvr>
                                        <p:cTn id="28" dur="250" fill="hold"/>
                                        <p:tgtEl>
                                          <p:spTgt spid="34"/>
                                        </p:tgtEl>
                                        <p:attrNameLst>
                                          <p:attrName>ppt_w</p:attrName>
                                        </p:attrNameLst>
                                      </p:cBhvr>
                                      <p:tavLst>
                                        <p:tav tm="0">
                                          <p:val>
                                            <p:fltVal val="0"/>
                                          </p:val>
                                        </p:tav>
                                        <p:tav tm="100000">
                                          <p:val>
                                            <p:strVal val="#ppt_w"/>
                                          </p:val>
                                        </p:tav>
                                      </p:tavLst>
                                    </p:anim>
                                    <p:anim calcmode="lin" valueType="num">
                                      <p:cBhvr>
                                        <p:cTn id="29" dur="250" fill="hold"/>
                                        <p:tgtEl>
                                          <p:spTgt spid="34"/>
                                        </p:tgtEl>
                                        <p:attrNameLst>
                                          <p:attrName>ppt_h</p:attrName>
                                        </p:attrNameLst>
                                      </p:cBhvr>
                                      <p:tavLst>
                                        <p:tav tm="0">
                                          <p:val>
                                            <p:fltVal val="0"/>
                                          </p:val>
                                        </p:tav>
                                        <p:tav tm="100000">
                                          <p:val>
                                            <p:strVal val="#ppt_h"/>
                                          </p:val>
                                        </p:tav>
                                      </p:tavLst>
                                    </p:anim>
                                    <p:animEffect transition="in" filter="fade">
                                      <p:cBhvr>
                                        <p:cTn id="30" dur="250"/>
                                        <p:tgtEl>
                                          <p:spTgt spid="34"/>
                                        </p:tgtEl>
                                      </p:cBhvr>
                                    </p:animEffect>
                                  </p:childTnLst>
                                </p:cTn>
                              </p:par>
                              <p:par>
                                <p:cTn id="31" presetID="6" presetClass="emph" presetSubtype="0" decel="100000" fill="hold" grpId="1" nodeType="withEffect">
                                  <p:stCondLst>
                                    <p:cond delay="1200"/>
                                  </p:stCondLst>
                                  <p:childTnLst>
                                    <p:animScale>
                                      <p:cBhvr>
                                        <p:cTn id="32" dur="250" fill="hold"/>
                                        <p:tgtEl>
                                          <p:spTgt spid="34"/>
                                        </p:tgtEl>
                                      </p:cBhvr>
                                      <p:by x="120000" y="120000"/>
                                    </p:animScale>
                                  </p:childTnLst>
                                </p:cTn>
                              </p:par>
                              <p:par>
                                <p:cTn id="33" presetID="6" presetClass="emph" presetSubtype="0" decel="100000" fill="hold" grpId="2" nodeType="withEffect">
                                  <p:stCondLst>
                                    <p:cond delay="1400"/>
                                  </p:stCondLst>
                                  <p:childTnLst>
                                    <p:animScale>
                                      <p:cBhvr>
                                        <p:cTn id="34" dur="250" fill="hold"/>
                                        <p:tgtEl>
                                          <p:spTgt spid="34"/>
                                        </p:tgtEl>
                                      </p:cBhvr>
                                      <p:by x="83000" y="83000"/>
                                    </p:animScale>
                                  </p:childTnLst>
                                </p:cTn>
                              </p:par>
                              <p:par>
                                <p:cTn id="35" presetID="53" presetClass="entr" presetSubtype="16" fill="hold" grpId="0" nodeType="withEffect">
                                  <p:stCondLst>
                                    <p:cond delay="1400"/>
                                  </p:stCondLst>
                                  <p:childTnLst>
                                    <p:set>
                                      <p:cBhvr>
                                        <p:cTn id="36" dur="1" fill="hold">
                                          <p:stCondLst>
                                            <p:cond delay="0"/>
                                          </p:stCondLst>
                                        </p:cTn>
                                        <p:tgtEl>
                                          <p:spTgt spid="35"/>
                                        </p:tgtEl>
                                        <p:attrNameLst>
                                          <p:attrName>style.visibility</p:attrName>
                                        </p:attrNameLst>
                                      </p:cBhvr>
                                      <p:to>
                                        <p:strVal val="visible"/>
                                      </p:to>
                                    </p:set>
                                    <p:anim calcmode="lin" valueType="num">
                                      <p:cBhvr>
                                        <p:cTn id="37" dur="250" fill="hold"/>
                                        <p:tgtEl>
                                          <p:spTgt spid="35"/>
                                        </p:tgtEl>
                                        <p:attrNameLst>
                                          <p:attrName>ppt_w</p:attrName>
                                        </p:attrNameLst>
                                      </p:cBhvr>
                                      <p:tavLst>
                                        <p:tav tm="0">
                                          <p:val>
                                            <p:fltVal val="0"/>
                                          </p:val>
                                        </p:tav>
                                        <p:tav tm="100000">
                                          <p:val>
                                            <p:strVal val="#ppt_w"/>
                                          </p:val>
                                        </p:tav>
                                      </p:tavLst>
                                    </p:anim>
                                    <p:anim calcmode="lin" valueType="num">
                                      <p:cBhvr>
                                        <p:cTn id="38" dur="250" fill="hold"/>
                                        <p:tgtEl>
                                          <p:spTgt spid="35"/>
                                        </p:tgtEl>
                                        <p:attrNameLst>
                                          <p:attrName>ppt_h</p:attrName>
                                        </p:attrNameLst>
                                      </p:cBhvr>
                                      <p:tavLst>
                                        <p:tav tm="0">
                                          <p:val>
                                            <p:fltVal val="0"/>
                                          </p:val>
                                        </p:tav>
                                        <p:tav tm="100000">
                                          <p:val>
                                            <p:strVal val="#ppt_h"/>
                                          </p:val>
                                        </p:tav>
                                      </p:tavLst>
                                    </p:anim>
                                    <p:animEffect transition="in" filter="fade">
                                      <p:cBhvr>
                                        <p:cTn id="39" dur="250"/>
                                        <p:tgtEl>
                                          <p:spTgt spid="35"/>
                                        </p:tgtEl>
                                      </p:cBhvr>
                                    </p:animEffect>
                                  </p:childTnLst>
                                </p:cTn>
                              </p:par>
                              <p:par>
                                <p:cTn id="40" presetID="6" presetClass="emph" presetSubtype="0" decel="100000" fill="hold" grpId="1" nodeType="withEffect">
                                  <p:stCondLst>
                                    <p:cond delay="1600"/>
                                  </p:stCondLst>
                                  <p:childTnLst>
                                    <p:animScale>
                                      <p:cBhvr>
                                        <p:cTn id="41" dur="250" fill="hold"/>
                                        <p:tgtEl>
                                          <p:spTgt spid="35"/>
                                        </p:tgtEl>
                                      </p:cBhvr>
                                      <p:by x="120000" y="120000"/>
                                    </p:animScale>
                                  </p:childTnLst>
                                </p:cTn>
                              </p:par>
                              <p:par>
                                <p:cTn id="42" presetID="6" presetClass="emph" presetSubtype="0" decel="100000" fill="hold" grpId="2" nodeType="withEffect">
                                  <p:stCondLst>
                                    <p:cond delay="1800"/>
                                  </p:stCondLst>
                                  <p:childTnLst>
                                    <p:animScale>
                                      <p:cBhvr>
                                        <p:cTn id="43" dur="250" fill="hold"/>
                                        <p:tgtEl>
                                          <p:spTgt spid="35"/>
                                        </p:tgtEl>
                                      </p:cBhvr>
                                      <p:by x="83000" y="83000"/>
                                    </p:animScale>
                                  </p:childTnLst>
                                </p:cTn>
                              </p:par>
                              <p:par>
                                <p:cTn id="44" presetID="53" presetClass="entr" presetSubtype="16" fill="hold" grpId="0" nodeType="withEffect">
                                  <p:stCondLst>
                                    <p:cond delay="1600"/>
                                  </p:stCondLst>
                                  <p:childTnLst>
                                    <p:set>
                                      <p:cBhvr>
                                        <p:cTn id="45" dur="1" fill="hold">
                                          <p:stCondLst>
                                            <p:cond delay="0"/>
                                          </p:stCondLst>
                                        </p:cTn>
                                        <p:tgtEl>
                                          <p:spTgt spid="37"/>
                                        </p:tgtEl>
                                        <p:attrNameLst>
                                          <p:attrName>style.visibility</p:attrName>
                                        </p:attrNameLst>
                                      </p:cBhvr>
                                      <p:to>
                                        <p:strVal val="visible"/>
                                      </p:to>
                                    </p:set>
                                    <p:anim calcmode="lin" valueType="num">
                                      <p:cBhvr>
                                        <p:cTn id="46" dur="250" fill="hold"/>
                                        <p:tgtEl>
                                          <p:spTgt spid="37"/>
                                        </p:tgtEl>
                                        <p:attrNameLst>
                                          <p:attrName>ppt_w</p:attrName>
                                        </p:attrNameLst>
                                      </p:cBhvr>
                                      <p:tavLst>
                                        <p:tav tm="0">
                                          <p:val>
                                            <p:fltVal val="0"/>
                                          </p:val>
                                        </p:tav>
                                        <p:tav tm="100000">
                                          <p:val>
                                            <p:strVal val="#ppt_w"/>
                                          </p:val>
                                        </p:tav>
                                      </p:tavLst>
                                    </p:anim>
                                    <p:anim calcmode="lin" valueType="num">
                                      <p:cBhvr>
                                        <p:cTn id="47" dur="250" fill="hold"/>
                                        <p:tgtEl>
                                          <p:spTgt spid="37"/>
                                        </p:tgtEl>
                                        <p:attrNameLst>
                                          <p:attrName>ppt_h</p:attrName>
                                        </p:attrNameLst>
                                      </p:cBhvr>
                                      <p:tavLst>
                                        <p:tav tm="0">
                                          <p:val>
                                            <p:fltVal val="0"/>
                                          </p:val>
                                        </p:tav>
                                        <p:tav tm="100000">
                                          <p:val>
                                            <p:strVal val="#ppt_h"/>
                                          </p:val>
                                        </p:tav>
                                      </p:tavLst>
                                    </p:anim>
                                    <p:animEffect transition="in" filter="fade">
                                      <p:cBhvr>
                                        <p:cTn id="48" dur="250"/>
                                        <p:tgtEl>
                                          <p:spTgt spid="37"/>
                                        </p:tgtEl>
                                      </p:cBhvr>
                                    </p:animEffect>
                                  </p:childTnLst>
                                </p:cTn>
                              </p:par>
                              <p:par>
                                <p:cTn id="49" presetID="6" presetClass="emph" presetSubtype="0" decel="100000" fill="hold" grpId="1" nodeType="withEffect">
                                  <p:stCondLst>
                                    <p:cond delay="1800"/>
                                  </p:stCondLst>
                                  <p:childTnLst>
                                    <p:animScale>
                                      <p:cBhvr>
                                        <p:cTn id="50" dur="250" fill="hold"/>
                                        <p:tgtEl>
                                          <p:spTgt spid="37"/>
                                        </p:tgtEl>
                                      </p:cBhvr>
                                      <p:by x="120000" y="120000"/>
                                    </p:animScale>
                                  </p:childTnLst>
                                </p:cTn>
                              </p:par>
                              <p:par>
                                <p:cTn id="51" presetID="6" presetClass="emph" presetSubtype="0" decel="100000" fill="hold" grpId="2" nodeType="withEffect">
                                  <p:stCondLst>
                                    <p:cond delay="2000"/>
                                  </p:stCondLst>
                                  <p:childTnLst>
                                    <p:animScale>
                                      <p:cBhvr>
                                        <p:cTn id="52" dur="250" fill="hold"/>
                                        <p:tgtEl>
                                          <p:spTgt spid="37"/>
                                        </p:tgtEl>
                                      </p:cBhvr>
                                      <p:by x="83000" y="83000"/>
                                    </p:animScale>
                                  </p:childTnLst>
                                </p:cTn>
                              </p:par>
                              <p:par>
                                <p:cTn id="53" presetID="53" presetClass="entr" presetSubtype="16" fill="hold" grpId="0" nodeType="withEffect">
                                  <p:stCondLst>
                                    <p:cond delay="1800"/>
                                  </p:stCondLst>
                                  <p:childTnLst>
                                    <p:set>
                                      <p:cBhvr>
                                        <p:cTn id="54" dur="1" fill="hold">
                                          <p:stCondLst>
                                            <p:cond delay="0"/>
                                          </p:stCondLst>
                                        </p:cTn>
                                        <p:tgtEl>
                                          <p:spTgt spid="36"/>
                                        </p:tgtEl>
                                        <p:attrNameLst>
                                          <p:attrName>style.visibility</p:attrName>
                                        </p:attrNameLst>
                                      </p:cBhvr>
                                      <p:to>
                                        <p:strVal val="visible"/>
                                      </p:to>
                                    </p:set>
                                    <p:anim calcmode="lin" valueType="num">
                                      <p:cBhvr>
                                        <p:cTn id="55" dur="250" fill="hold"/>
                                        <p:tgtEl>
                                          <p:spTgt spid="36"/>
                                        </p:tgtEl>
                                        <p:attrNameLst>
                                          <p:attrName>ppt_w</p:attrName>
                                        </p:attrNameLst>
                                      </p:cBhvr>
                                      <p:tavLst>
                                        <p:tav tm="0">
                                          <p:val>
                                            <p:fltVal val="0"/>
                                          </p:val>
                                        </p:tav>
                                        <p:tav tm="100000">
                                          <p:val>
                                            <p:strVal val="#ppt_w"/>
                                          </p:val>
                                        </p:tav>
                                      </p:tavLst>
                                    </p:anim>
                                    <p:anim calcmode="lin" valueType="num">
                                      <p:cBhvr>
                                        <p:cTn id="56" dur="250" fill="hold"/>
                                        <p:tgtEl>
                                          <p:spTgt spid="36"/>
                                        </p:tgtEl>
                                        <p:attrNameLst>
                                          <p:attrName>ppt_h</p:attrName>
                                        </p:attrNameLst>
                                      </p:cBhvr>
                                      <p:tavLst>
                                        <p:tav tm="0">
                                          <p:val>
                                            <p:fltVal val="0"/>
                                          </p:val>
                                        </p:tav>
                                        <p:tav tm="100000">
                                          <p:val>
                                            <p:strVal val="#ppt_h"/>
                                          </p:val>
                                        </p:tav>
                                      </p:tavLst>
                                    </p:anim>
                                    <p:animEffect transition="in" filter="fade">
                                      <p:cBhvr>
                                        <p:cTn id="57" dur="250"/>
                                        <p:tgtEl>
                                          <p:spTgt spid="36"/>
                                        </p:tgtEl>
                                      </p:cBhvr>
                                    </p:animEffect>
                                  </p:childTnLst>
                                </p:cTn>
                              </p:par>
                              <p:par>
                                <p:cTn id="58" presetID="6" presetClass="emph" presetSubtype="0" decel="100000" fill="hold" grpId="1" nodeType="withEffect">
                                  <p:stCondLst>
                                    <p:cond delay="2000"/>
                                  </p:stCondLst>
                                  <p:childTnLst>
                                    <p:animScale>
                                      <p:cBhvr>
                                        <p:cTn id="59" dur="250" fill="hold"/>
                                        <p:tgtEl>
                                          <p:spTgt spid="36"/>
                                        </p:tgtEl>
                                      </p:cBhvr>
                                      <p:by x="120000" y="120000"/>
                                    </p:animScale>
                                  </p:childTnLst>
                                </p:cTn>
                              </p:par>
                              <p:par>
                                <p:cTn id="60" presetID="6" presetClass="emph" presetSubtype="0" decel="100000" fill="hold" grpId="2" nodeType="withEffect">
                                  <p:stCondLst>
                                    <p:cond delay="2200"/>
                                  </p:stCondLst>
                                  <p:childTnLst>
                                    <p:animScale>
                                      <p:cBhvr>
                                        <p:cTn id="61" dur="250" fill="hold"/>
                                        <p:tgtEl>
                                          <p:spTgt spid="36"/>
                                        </p:tgtEl>
                                      </p:cBhvr>
                                      <p:by x="83000" y="83000"/>
                                    </p:animScale>
                                  </p:childTnLst>
                                </p:cTn>
                              </p:par>
                              <p:par>
                                <p:cTn id="62" presetID="53" presetClass="entr" presetSubtype="16" fill="hold" grpId="0" nodeType="withEffect">
                                  <p:stCondLst>
                                    <p:cond delay="220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animEffect transition="in" filter="fade">
                                      <p:cBhvr>
                                        <p:cTn id="66" dur="500"/>
                                        <p:tgtEl>
                                          <p:spTgt spid="38"/>
                                        </p:tgtEl>
                                      </p:cBhvr>
                                    </p:animEffect>
                                  </p:childTnLst>
                                </p:cTn>
                              </p:par>
                              <p:par>
                                <p:cTn id="67" presetID="35" presetClass="path" presetSubtype="0" accel="50000" decel="50000" fill="hold" grpId="1" nodeType="withEffect">
                                  <p:stCondLst>
                                    <p:cond delay="2200"/>
                                  </p:stCondLst>
                                  <p:childTnLst>
                                    <p:animMotion origin="layout" path="M 0 0 L 0.31567 0 " pathEditMode="relative" rAng="0" ptsTypes="AA">
                                      <p:cBhvr>
                                        <p:cTn id="68" dur="1000" fill="hold"/>
                                        <p:tgtEl>
                                          <p:spTgt spid="38"/>
                                        </p:tgtEl>
                                        <p:attrNameLst>
                                          <p:attrName>ppt_x</p:attrName>
                                          <p:attrName>ppt_y</p:attrName>
                                        </p:attrNameLst>
                                      </p:cBhvr>
                                      <p:rCtr x="15781" y="0"/>
                                    </p:animMotion>
                                  </p:childTnLst>
                                </p:cTn>
                              </p:par>
                              <p:par>
                                <p:cTn id="69" presetID="53" presetClass="entr" presetSubtype="16" fill="hold" grpId="0" nodeType="withEffect">
                                  <p:stCondLst>
                                    <p:cond delay="220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childTnLst>
                                </p:cTn>
                              </p:par>
                              <p:par>
                                <p:cTn id="74" presetID="35" presetClass="path" presetSubtype="0" accel="50000" decel="50000" fill="hold" grpId="1" nodeType="withEffect">
                                  <p:stCondLst>
                                    <p:cond delay="2200"/>
                                  </p:stCondLst>
                                  <p:childTnLst>
                                    <p:animMotion origin="layout" path="M 0 0 L -0.31974 0 " pathEditMode="relative" rAng="0" ptsTypes="AA">
                                      <p:cBhvr>
                                        <p:cTn id="75" dur="1000" fill="hold"/>
                                        <p:tgtEl>
                                          <p:spTgt spid="40"/>
                                        </p:tgtEl>
                                        <p:attrNameLst>
                                          <p:attrName>ppt_x</p:attrName>
                                          <p:attrName>ppt_y</p:attrName>
                                        </p:attrNameLst>
                                      </p:cBhvr>
                                      <p:rCtr x="-159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P spid="34" grpId="0" animBg="1"/>
      <p:bldP spid="34" grpId="1" animBg="1"/>
      <p:bldP spid="34" grpId="2" animBg="1"/>
      <p:bldP spid="35" grpId="0" animBg="1"/>
      <p:bldP spid="35" grpId="1" animBg="1"/>
      <p:bldP spid="35" grpId="2" animBg="1"/>
      <p:bldP spid="36" grpId="0"/>
      <p:bldP spid="36" grpId="1"/>
      <p:bldP spid="36" grpId="2"/>
      <p:bldP spid="37" grpId="0"/>
      <p:bldP spid="37" grpId="1"/>
      <p:bldP spid="37" grpId="2"/>
      <p:bldP spid="38" grpId="0" animBg="1"/>
      <p:bldP spid="38" grpId="1" animBg="1"/>
      <p:bldP spid="40" grpId="0" animBg="1"/>
      <p:bldP spid="4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7346315"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专业目录查询操作截图</a:t>
            </a:r>
            <a:endPar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0" name="矩形 39"/>
          <p:cNvSpPr/>
          <p:nvPr/>
        </p:nvSpPr>
        <p:spPr>
          <a:xfrm>
            <a:off x="7706360" y="5885815"/>
            <a:ext cx="2160270" cy="36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165889" name="Picture 1"/>
          <p:cNvPicPr>
            <a:picLocks noChangeAspect="1" noChangeArrowheads="1"/>
          </p:cNvPicPr>
          <p:nvPr/>
        </p:nvPicPr>
        <p:blipFill>
          <a:blip r:embed="rId3" cstate="print"/>
          <a:srcRect/>
          <a:stretch>
            <a:fillRect/>
          </a:stretch>
        </p:blipFill>
        <p:spPr bwMode="auto">
          <a:xfrm>
            <a:off x="7633970" y="3230245"/>
            <a:ext cx="2200910" cy="2398395"/>
          </a:xfrm>
          <a:prstGeom prst="rect">
            <a:avLst/>
          </a:prstGeom>
          <a:noFill/>
        </p:spPr>
      </p:pic>
      <p:pic>
        <p:nvPicPr>
          <p:cNvPr id="165891" name="Picture 3"/>
          <p:cNvPicPr>
            <a:picLocks noChangeAspect="1" noChangeArrowheads="1"/>
          </p:cNvPicPr>
          <p:nvPr/>
        </p:nvPicPr>
        <p:blipFill>
          <a:blip r:embed="rId4" cstate="print"/>
          <a:srcRect/>
          <a:stretch>
            <a:fillRect/>
          </a:stretch>
        </p:blipFill>
        <p:spPr bwMode="auto">
          <a:xfrm>
            <a:off x="414655" y="775970"/>
            <a:ext cx="10186035" cy="5688330"/>
          </a:xfrm>
          <a:prstGeom prst="rect">
            <a:avLst/>
          </a:prstGeom>
          <a:noFill/>
        </p:spPr>
      </p:pic>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par>
                                <p:cTn id="26" presetID="53" presetClass="entr" presetSubtype="16" fill="hold" grpId="0" nodeType="withEffect">
                                  <p:stCondLst>
                                    <p:cond delay="220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par>
                                <p:cTn id="31" presetID="35" presetClass="path" presetSubtype="0" accel="50000" decel="50000" fill="hold" grpId="1" nodeType="withEffect">
                                  <p:stCondLst>
                                    <p:cond delay="2200"/>
                                  </p:stCondLst>
                                  <p:childTnLst>
                                    <p:animMotion origin="layout" path="M 0 0 L -0.31974 0 " pathEditMode="relative" rAng="0" ptsTypes="AA">
                                      <p:cBhvr>
                                        <p:cTn id="32" dur="1000" fill="hold"/>
                                        <p:tgtEl>
                                          <p:spTgt spid="40"/>
                                        </p:tgtEl>
                                        <p:attrNameLst>
                                          <p:attrName>ppt_x</p:attrName>
                                          <p:attrName>ppt_y</p:attrName>
                                        </p:attrNameLst>
                                      </p:cBhvr>
                                      <p:rCtr x="-159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P spid="40" grpId="0" animBg="1"/>
      <p:bldP spid="4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7346315"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我的专业无法报考怎么办？</a:t>
            </a:r>
            <a:endPar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0" name="矩形 39"/>
          <p:cNvSpPr/>
          <p:nvPr/>
        </p:nvSpPr>
        <p:spPr>
          <a:xfrm>
            <a:off x="7706360" y="5885815"/>
            <a:ext cx="2160270" cy="36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2" name="矩形 11"/>
          <p:cNvSpPr>
            <a:spLocks noChangeAspect="1"/>
          </p:cNvSpPr>
          <p:nvPr/>
        </p:nvSpPr>
        <p:spPr>
          <a:xfrm>
            <a:off x="865505" y="1645285"/>
            <a:ext cx="2520315" cy="1511935"/>
          </a:xfrm>
          <a:prstGeom prst="rect">
            <a:avLst/>
          </a:prstGeom>
          <a:blipFill dpi="0" rotWithShape="1">
            <a:blip r:embed="rId3" cstate="print">
              <a:extLst>
                <a:ext uri="{28A0092B-C50C-407E-A947-70E740481C1C}">
                  <a14:useLocalDpi xmlns:a14="http://schemas.microsoft.com/office/drawing/2010/main" xmlns="" xmlns:p14="http://schemas.microsoft.com/office/powerpoint/2010/main" val="0"/>
                </a:ext>
              </a:extLst>
            </a:blip>
            <a:srcRect/>
            <a:stretch>
              <a:fillRect/>
            </a:stretch>
          </a:blip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a:spLocks noChangeAspect="1"/>
          </p:cNvSpPr>
          <p:nvPr/>
        </p:nvSpPr>
        <p:spPr>
          <a:xfrm>
            <a:off x="865505" y="3206115"/>
            <a:ext cx="2520315" cy="252095"/>
          </a:xfrm>
          <a:prstGeom prst="rect">
            <a:avLst/>
          </a:prstGeom>
          <a:solidFill>
            <a:schemeClr val="accent2"/>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48920" y="3586480"/>
            <a:ext cx="3791585" cy="2031365"/>
          </a:xfrm>
          <a:prstGeom prst="rect">
            <a:avLst/>
          </a:prstGeom>
        </p:spPr>
        <p:txBody>
          <a:bodyPr wrap="square">
            <a:spAutoFit/>
          </a:bodyPr>
          <a:lstStyle/>
          <a:p>
            <a:pPr>
              <a:lnSpc>
                <a:spcPct val="150000"/>
              </a:lnSpc>
            </a:pPr>
            <a:r>
              <a:rPr lang="zh-CN" altLang="en-US" sz="1200" dirty="0">
                <a:latin typeface="方正兰亭中黑_GBK" panose="02000000000000000000" pitchFamily="2" charset="-122"/>
                <a:ea typeface="方正兰亭中黑_GBK" panose="02000000000000000000" pitchFamily="2" charset="-122"/>
              </a:rPr>
              <a:t>●</a:t>
            </a:r>
            <a:r>
              <a:rPr lang="zh-CN" altLang="en-US" sz="1400" dirty="0" smtClean="0">
                <a:latin typeface="微软雅黑" panose="020B0503020204020204" pitchFamily="34" charset="-122"/>
                <a:ea typeface="微软雅黑" panose="020B0503020204020204" pitchFamily="34" charset="-122"/>
              </a:rPr>
              <a:t>先很多报考者在职位表发布后都很苦恼，“我的专业太冷门，很多专业类别都不符合，无法报考怎么办？” 这时，考生可以“另辟蹊径”，找到专业不限的职位进行报考，下面就国家公务员考试中专业不限制的职位如何报名作简单截图说明。</a:t>
            </a:r>
            <a:endParaRPr lang="en-US" altLang="zh-CN" sz="1400" dirty="0">
              <a:latin typeface="微软雅黑" panose="020B0503020204020204" pitchFamily="34" charset="-122"/>
              <a:ea typeface="微软雅黑" panose="020B0503020204020204" pitchFamily="34" charset="-122"/>
            </a:endParaRPr>
          </a:p>
        </p:txBody>
      </p:sp>
      <p:sp>
        <p:nvSpPr>
          <p:cNvPr id="15" name="矩形 14"/>
          <p:cNvSpPr/>
          <p:nvPr/>
        </p:nvSpPr>
        <p:spPr>
          <a:xfrm>
            <a:off x="865505" y="3166110"/>
            <a:ext cx="2504440" cy="307975"/>
          </a:xfrm>
          <a:prstGeom prst="rect">
            <a:avLst/>
          </a:prstGeom>
        </p:spPr>
        <p:txBody>
          <a:bodyPr wrap="square">
            <a:spAutoFit/>
          </a:bodyPr>
          <a:lstStyle/>
          <a:p>
            <a:pPr algn="ctr"/>
            <a:r>
              <a:rPr lang="zh-CN" altLang="en-US" sz="1400" b="1" dirty="0" smtClean="0">
                <a:solidFill>
                  <a:schemeClr val="bg1"/>
                </a:solidFill>
                <a:latin typeface="方正兰亭中黑_GBK" panose="02000000000000000000" pitchFamily="2" charset="-122"/>
                <a:ea typeface="方正兰亭中黑_GBK" panose="02000000000000000000" pitchFamily="2" charset="-122"/>
              </a:rPr>
              <a:t>专业太冷门，没有对口的职位</a:t>
            </a:r>
            <a:endParaRPr lang="zh-CN" altLang="en-US" sz="1400" b="1" dirty="0">
              <a:solidFill>
                <a:schemeClr val="bg1"/>
              </a:solidFill>
              <a:latin typeface="方正兰亭中黑_GBK" panose="02000000000000000000" pitchFamily="2" charset="-122"/>
              <a:ea typeface="方正兰亭中黑_GBK" panose="02000000000000000000" pitchFamily="2" charset="-122"/>
            </a:endParaRPr>
          </a:p>
        </p:txBody>
      </p:sp>
      <p:grpSp>
        <p:nvGrpSpPr>
          <p:cNvPr id="16" name="组合 40"/>
          <p:cNvGrpSpPr/>
          <p:nvPr/>
        </p:nvGrpSpPr>
        <p:grpSpPr>
          <a:xfrm>
            <a:off x="6451600" y="895350"/>
            <a:ext cx="4265930" cy="596265"/>
            <a:chOff x="6451600" y="895350"/>
            <a:chExt cx="4265930" cy="596265"/>
          </a:xfrm>
        </p:grpSpPr>
        <p:sp>
          <p:nvSpPr>
            <p:cNvPr id="17" name="Freeform 60"/>
            <p:cNvSpPr>
              <a:spLocks/>
            </p:cNvSpPr>
            <p:nvPr/>
          </p:nvSpPr>
          <p:spPr bwMode="auto">
            <a:xfrm>
              <a:off x="6451600" y="895350"/>
              <a:ext cx="554990" cy="596265"/>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19" name="圆角矩形 18"/>
            <p:cNvSpPr/>
            <p:nvPr/>
          </p:nvSpPr>
          <p:spPr>
            <a:xfrm>
              <a:off x="7118985" y="1054735"/>
              <a:ext cx="3598545" cy="436880"/>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smtClean="0">
                  <a:latin typeface="+mn-ea"/>
                  <a:cs typeface="Arial Unicode MS" panose="020B0604020202020204" pitchFamily="34" charset="-122"/>
                </a:rPr>
                <a:t>通过</a:t>
              </a:r>
              <a:r>
                <a:rPr lang="en-US" altLang="zh-CN" b="1" dirty="0" smtClean="0">
                  <a:latin typeface="+mn-ea"/>
                  <a:cs typeface="Arial Unicode MS" panose="020B0604020202020204" pitchFamily="34" charset="-122"/>
                </a:rPr>
                <a:t>Excel</a:t>
              </a:r>
              <a:r>
                <a:rPr lang="zh-CN" altLang="en-US" b="1" dirty="0" smtClean="0">
                  <a:latin typeface="+mn-ea"/>
                  <a:cs typeface="Arial Unicode MS" panose="020B0604020202020204" pitchFamily="34" charset="-122"/>
                </a:rPr>
                <a:t>表筛选不限专业的职位</a:t>
              </a:r>
              <a:endParaRPr lang="zh-CN" altLang="en-US" b="1" dirty="0">
                <a:latin typeface="+mn-ea"/>
                <a:cs typeface="Arial Unicode MS" panose="020B0604020202020204" pitchFamily="34" charset="-122"/>
              </a:endParaRPr>
            </a:p>
          </p:txBody>
        </p:sp>
        <p:sp>
          <p:nvSpPr>
            <p:cNvPr id="20" name="等腰三角形 19"/>
            <p:cNvSpPr/>
            <p:nvPr/>
          </p:nvSpPr>
          <p:spPr>
            <a:xfrm rot="16200000">
              <a:off x="7044690" y="1122045"/>
              <a:ext cx="74930" cy="151130"/>
            </a:xfrm>
            <a:prstGeom prst="triangle">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mn-ea"/>
                <a:cs typeface="Arial Unicode MS" panose="020B0604020202020204" pitchFamily="34" charset="-122"/>
              </a:endParaRPr>
            </a:p>
          </p:txBody>
        </p:sp>
      </p:grpSp>
      <p:pic>
        <p:nvPicPr>
          <p:cNvPr id="176130" name="Picture 2"/>
          <p:cNvPicPr>
            <a:picLocks noChangeAspect="1" noChangeArrowheads="1"/>
          </p:cNvPicPr>
          <p:nvPr/>
        </p:nvPicPr>
        <p:blipFill>
          <a:blip r:embed="rId4" cstate="print"/>
          <a:srcRect/>
          <a:stretch>
            <a:fillRect/>
          </a:stretch>
        </p:blipFill>
        <p:spPr bwMode="auto">
          <a:xfrm>
            <a:off x="4391025" y="1930400"/>
            <a:ext cx="7466330" cy="4279900"/>
          </a:xfrm>
          <a:prstGeom prst="rect">
            <a:avLst/>
          </a:prstGeom>
          <a:noFill/>
        </p:spPr>
      </p:pic>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par>
                                <p:cTn id="26" presetID="53" presetClass="entr" presetSubtype="16" fill="hold" grpId="0" nodeType="withEffect">
                                  <p:stCondLst>
                                    <p:cond delay="220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par>
                                <p:cTn id="31" presetID="35" presetClass="path" presetSubtype="0" accel="50000" decel="50000" fill="hold" grpId="1" nodeType="withEffect">
                                  <p:stCondLst>
                                    <p:cond delay="2200"/>
                                  </p:stCondLst>
                                  <p:childTnLst>
                                    <p:animMotion origin="layout" path="M 0 0 L -0.31974 0 " pathEditMode="relative" rAng="0" ptsTypes="AA">
                                      <p:cBhvr>
                                        <p:cTn id="32" dur="1000" fill="hold"/>
                                        <p:tgtEl>
                                          <p:spTgt spid="40"/>
                                        </p:tgtEl>
                                        <p:attrNameLst>
                                          <p:attrName>ppt_x</p:attrName>
                                          <p:attrName>ppt_y</p:attrName>
                                        </p:attrNameLst>
                                      </p:cBhvr>
                                      <p:rCtr x="-15990" y="0"/>
                                    </p:animMotion>
                                  </p:childTnLst>
                                </p:cTn>
                              </p:par>
                            </p:childTnLst>
                          </p:cTn>
                        </p:par>
                        <p:par>
                          <p:cTn id="33" fill="hold">
                            <p:stCondLst>
                              <p:cond delay="32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par>
                          <p:cTn id="37" fill="hold">
                            <p:stCondLst>
                              <p:cond delay="3700"/>
                            </p:stCondLst>
                            <p:childTnLst>
                              <p:par>
                                <p:cTn id="38" presetID="47"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50"/>
                                        <p:tgtEl>
                                          <p:spTgt spid="13"/>
                                        </p:tgtEl>
                                      </p:cBhvr>
                                    </p:animEffect>
                                    <p:anim calcmode="lin" valueType="num">
                                      <p:cBhvr>
                                        <p:cTn id="41" dur="250" fill="hold"/>
                                        <p:tgtEl>
                                          <p:spTgt spid="13"/>
                                        </p:tgtEl>
                                        <p:attrNameLst>
                                          <p:attrName>ppt_x</p:attrName>
                                        </p:attrNameLst>
                                      </p:cBhvr>
                                      <p:tavLst>
                                        <p:tav tm="0">
                                          <p:val>
                                            <p:strVal val="#ppt_x"/>
                                          </p:val>
                                        </p:tav>
                                        <p:tav tm="100000">
                                          <p:val>
                                            <p:strVal val="#ppt_x"/>
                                          </p:val>
                                        </p:tav>
                                      </p:tavLst>
                                    </p:anim>
                                    <p:anim calcmode="lin" valueType="num">
                                      <p:cBhvr>
                                        <p:cTn id="42" dur="250" fill="hold"/>
                                        <p:tgtEl>
                                          <p:spTgt spid="13"/>
                                        </p:tgtEl>
                                        <p:attrNameLst>
                                          <p:attrName>ppt_y</p:attrName>
                                        </p:attrNameLst>
                                      </p:cBhvr>
                                      <p:tavLst>
                                        <p:tav tm="0">
                                          <p:val>
                                            <p:strVal val="#ppt_y-.1"/>
                                          </p:val>
                                        </p:tav>
                                        <p:tav tm="100000">
                                          <p:val>
                                            <p:strVal val="#ppt_y"/>
                                          </p:val>
                                        </p:tav>
                                      </p:tavLst>
                                    </p:anim>
                                  </p:childTnLst>
                                </p:cTn>
                              </p:par>
                            </p:childTnLst>
                          </p:cTn>
                        </p:par>
                        <p:par>
                          <p:cTn id="43" fill="hold">
                            <p:stCondLst>
                              <p:cond delay="3950"/>
                            </p:stCondLst>
                            <p:childTnLst>
                              <p:par>
                                <p:cTn id="44" presetID="47"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250"/>
                                        <p:tgtEl>
                                          <p:spTgt spid="15"/>
                                        </p:tgtEl>
                                      </p:cBhvr>
                                    </p:animEffect>
                                    <p:anim calcmode="lin" valueType="num">
                                      <p:cBhvr>
                                        <p:cTn id="47" dur="250" fill="hold"/>
                                        <p:tgtEl>
                                          <p:spTgt spid="15"/>
                                        </p:tgtEl>
                                        <p:attrNameLst>
                                          <p:attrName>ppt_x</p:attrName>
                                        </p:attrNameLst>
                                      </p:cBhvr>
                                      <p:tavLst>
                                        <p:tav tm="0">
                                          <p:val>
                                            <p:strVal val="#ppt_x"/>
                                          </p:val>
                                        </p:tav>
                                        <p:tav tm="100000">
                                          <p:val>
                                            <p:strVal val="#ppt_x"/>
                                          </p:val>
                                        </p:tav>
                                      </p:tavLst>
                                    </p:anim>
                                    <p:anim calcmode="lin" valueType="num">
                                      <p:cBhvr>
                                        <p:cTn id="48" dur="25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4200"/>
                            </p:stCondLst>
                            <p:childTnLst>
                              <p:par>
                                <p:cTn id="50" presetID="47"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250"/>
                                        <p:tgtEl>
                                          <p:spTgt spid="14"/>
                                        </p:tgtEl>
                                      </p:cBhvr>
                                    </p:animEffect>
                                    <p:anim calcmode="lin" valueType="num">
                                      <p:cBhvr>
                                        <p:cTn id="53" dur="250" fill="hold"/>
                                        <p:tgtEl>
                                          <p:spTgt spid="14"/>
                                        </p:tgtEl>
                                        <p:attrNameLst>
                                          <p:attrName>ppt_x</p:attrName>
                                        </p:attrNameLst>
                                      </p:cBhvr>
                                      <p:tavLst>
                                        <p:tav tm="0">
                                          <p:val>
                                            <p:strVal val="#ppt_x"/>
                                          </p:val>
                                        </p:tav>
                                        <p:tav tm="100000">
                                          <p:val>
                                            <p:strVal val="#ppt_x"/>
                                          </p:val>
                                        </p:tav>
                                      </p:tavLst>
                                    </p:anim>
                                    <p:anim calcmode="lin" valueType="num">
                                      <p:cBhvr>
                                        <p:cTn id="54"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P spid="40" grpId="0" animBg="1"/>
      <p:bldP spid="40" grpId="1" animBg="1"/>
      <p:bldP spid="12" grpId="0" animBg="1"/>
      <p:bldP spid="13" grpId="0" animBg="1"/>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grpSp>
        <p:nvGrpSpPr>
          <p:cNvPr id="3" name="Group 3"/>
          <p:cNvGrpSpPr>
            <a:grpSpLocks/>
          </p:cNvGrpSpPr>
          <p:nvPr/>
        </p:nvGrpSpPr>
        <p:grpSpPr bwMode="auto">
          <a:xfrm>
            <a:off x="3208655" y="2294890"/>
            <a:ext cx="6767195" cy="2953385"/>
            <a:chOff x="3235960" y="2418715"/>
            <a:chExt cx="6767195" cy="2953385"/>
          </a:xfrm>
        </p:grpSpPr>
        <p:sp>
          <p:nvSpPr>
            <p:cNvPr id="30" name="AutoShape 4"/>
            <p:cNvSpPr>
              <a:spLocks noChangeArrowheads="1"/>
            </p:cNvSpPr>
            <p:nvPr/>
          </p:nvSpPr>
          <p:spPr bwMode="auto">
            <a:xfrm>
              <a:off x="3235960" y="5247640"/>
              <a:ext cx="6767195" cy="1244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42 w 21600"/>
                <a:gd name="T13" fmla="*/ 2869 h 21600"/>
                <a:gd name="T14" fmla="*/ 18658 w 21600"/>
                <a:gd name="T15" fmla="*/ 18731 h 21600"/>
              </a:gdLst>
              <a:ahLst/>
              <a:cxnLst>
                <a:cxn ang="T8">
                  <a:pos x="T0" y="T1"/>
                </a:cxn>
                <a:cxn ang="T9">
                  <a:pos x="T2" y="T3"/>
                </a:cxn>
                <a:cxn ang="T10">
                  <a:pos x="T4" y="T5"/>
                </a:cxn>
                <a:cxn ang="T11">
                  <a:pos x="T6" y="T7"/>
                </a:cxn>
              </a:cxnLst>
              <a:rect l="T12" t="T13" r="T14" b="T15"/>
              <a:pathLst>
                <a:path w="21600" h="21600">
                  <a:moveTo>
                    <a:pt x="0" y="0"/>
                  </a:moveTo>
                  <a:lnTo>
                    <a:pt x="2283" y="21600"/>
                  </a:lnTo>
                  <a:lnTo>
                    <a:pt x="19317" y="21600"/>
                  </a:lnTo>
                  <a:lnTo>
                    <a:pt x="21600" y="0"/>
                  </a:lnTo>
                  <a:close/>
                </a:path>
              </a:pathLst>
            </a:custGeom>
            <a:gradFill rotWithShape="1">
              <a:gsLst>
                <a:gs pos="0">
                  <a:srgbClr val="333333">
                    <a:alpha val="50000"/>
                  </a:srgbClr>
                </a:gs>
                <a:gs pos="100000">
                  <a:schemeClr val="bg1">
                    <a:alpha val="0"/>
                  </a:schemeClr>
                </a:gs>
              </a:gsLst>
              <a:lin ang="5400000" scaled="1"/>
            </a:gradFill>
            <a:ln w="9525">
              <a:noFill/>
              <a:miter lim="800000"/>
              <a:headEnd/>
              <a:tailEnd/>
            </a:ln>
          </p:spPr>
          <p:txBody>
            <a:bodyPr wrap="none" anchor="ctr"/>
            <a:lstStyle/>
            <a:p>
              <a:endParaRPr lang="zh-CN" altLang="en-US"/>
            </a:p>
          </p:txBody>
        </p:sp>
        <p:sp>
          <p:nvSpPr>
            <p:cNvPr id="31" name="AutoShape 5"/>
            <p:cNvSpPr>
              <a:spLocks noChangeArrowheads="1"/>
            </p:cNvSpPr>
            <p:nvPr/>
          </p:nvSpPr>
          <p:spPr bwMode="auto">
            <a:xfrm>
              <a:off x="3235960" y="2418715"/>
              <a:ext cx="6739890" cy="2828290"/>
            </a:xfrm>
            <a:prstGeom prst="roundRect">
              <a:avLst>
                <a:gd name="adj" fmla="val 1324"/>
              </a:avLst>
            </a:prstGeom>
            <a:gradFill rotWithShape="1">
              <a:gsLst>
                <a:gs pos="0">
                  <a:srgbClr val="FFFFFF"/>
                </a:gs>
                <a:gs pos="100000">
                  <a:srgbClr val="B2B2B2"/>
                </a:gs>
              </a:gsLst>
              <a:lin ang="2700000" scaled="1"/>
            </a:gradFill>
            <a:ln w="6350" algn="ctr">
              <a:solidFill>
                <a:srgbClr val="808080"/>
              </a:solidFill>
              <a:round/>
              <a:headEnd/>
              <a:tailEnd/>
            </a:ln>
            <a:effectLst/>
          </p:spPr>
          <p:txBody>
            <a:bodyPr wrap="none" anchor="ctr"/>
            <a:lstStyle/>
            <a:p>
              <a:pPr algn="ctr">
                <a:spcBef>
                  <a:spcPct val="20000"/>
                </a:spcBef>
                <a:buClr>
                  <a:srgbClr val="E1B40C"/>
                </a:buClr>
                <a:buFont typeface="Wingdings" pitchFamily="2" charset="2"/>
                <a:buNone/>
                <a:defRPr/>
              </a:pPr>
              <a:endParaRPr lang="zh-CN" altLang="en-US">
                <a:solidFill>
                  <a:srgbClr val="000000"/>
                </a:solidFill>
                <a:effectLst>
                  <a:outerShdw blurRad="38100" dist="38100" dir="2700000" algn="tl">
                    <a:srgbClr val="C0C0C0"/>
                  </a:outerShdw>
                </a:effectLst>
                <a:latin typeface="宋体" pitchFamily="2" charset="-122"/>
              </a:endParaRPr>
            </a:p>
          </p:txBody>
        </p:sp>
      </p:grpSp>
      <p:sp>
        <p:nvSpPr>
          <p:cNvPr id="52" name="Line 22"/>
          <p:cNvSpPr>
            <a:spLocks noChangeShapeType="1"/>
          </p:cNvSpPr>
          <p:nvPr/>
        </p:nvSpPr>
        <p:spPr bwMode="auto">
          <a:xfrm flipV="1">
            <a:off x="3672154" y="3117215"/>
            <a:ext cx="5292725" cy="46355"/>
          </a:xfrm>
          <a:prstGeom prst="line">
            <a:avLst/>
          </a:prstGeom>
          <a:noFill/>
          <a:ln w="15875">
            <a:solidFill>
              <a:srgbClr val="333333"/>
            </a:solidFill>
            <a:prstDash val="dash"/>
            <a:round/>
            <a:headEnd/>
            <a:tailEnd type="oval" w="med" len="med"/>
          </a:ln>
        </p:spPr>
        <p:txBody>
          <a:bodyPr wrap="none" anchor="ctr"/>
          <a:lstStyle/>
          <a:p>
            <a:endParaRPr lang="zh-CN" altLang="en-US"/>
          </a:p>
        </p:txBody>
      </p:sp>
      <p:sp>
        <p:nvSpPr>
          <p:cNvPr id="54" name="Rectangle 24"/>
          <p:cNvSpPr>
            <a:spLocks noChangeArrowheads="1"/>
          </p:cNvSpPr>
          <p:nvPr/>
        </p:nvSpPr>
        <p:spPr bwMode="auto">
          <a:xfrm>
            <a:off x="5334584" y="2629535"/>
            <a:ext cx="3139440" cy="523240"/>
          </a:xfrm>
          <a:prstGeom prst="rect">
            <a:avLst/>
          </a:prstGeom>
          <a:noFill/>
          <a:ln w="9525">
            <a:noFill/>
            <a:miter lim="800000"/>
            <a:headEnd/>
            <a:tailEnd/>
          </a:ln>
        </p:spPr>
        <p:txBody>
          <a:bodyPr wrap="square">
            <a:spAutoFit/>
          </a:bodyPr>
          <a:lstStyle/>
          <a:p>
            <a:pPr fontAlgn="base">
              <a:spcBef>
                <a:spcPct val="0"/>
              </a:spcBef>
              <a:spcAft>
                <a:spcPct val="0"/>
              </a:spcAft>
              <a:buFont typeface="Arial" panose="020B0604020202020204" pitchFamily="34" charset="0"/>
            </a:pPr>
            <a:r>
              <a:rPr lang="zh-CN" altLang="en-US" sz="2800" b="1"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rPr>
              <a:t>教你如何正确报名</a:t>
            </a:r>
            <a:endParaRPr lang="zh-CN" altLang="en-US" sz="28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矩形 27"/>
          <p:cNvSpPr>
            <a:spLocks noChangeArrowheads="1"/>
          </p:cNvSpPr>
          <p:nvPr/>
        </p:nvSpPr>
        <p:spPr bwMode="auto">
          <a:xfrm>
            <a:off x="615950" y="132715"/>
            <a:ext cx="9538970"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直播课第三部分</a:t>
            </a:r>
            <a:endParaRPr lang="en-US" altLang="zh-CN" sz="24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矩形 28"/>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3" name="矩形 32"/>
          <p:cNvSpPr/>
          <p:nvPr/>
        </p:nvSpPr>
        <p:spPr>
          <a:xfrm>
            <a:off x="5133924" y="3263900"/>
            <a:ext cx="3807460" cy="1815882"/>
          </a:xfrm>
          <a:prstGeom prst="rect">
            <a:avLst/>
          </a:prstGeom>
        </p:spPr>
        <p:txBody>
          <a:bodyPr wrap="square">
            <a:spAutoFit/>
          </a:bodyPr>
          <a:lstStyle/>
          <a:p>
            <a:r>
              <a:rPr lang="zh-CN" altLang="en-US" sz="1600" dirty="0" smtClean="0">
                <a:latin typeface="微软雅黑" panose="020B0503020204020204" pitchFamily="34" charset="-122"/>
                <a:ea typeface="微软雅黑" panose="020B0503020204020204" pitchFamily="34" charset="-122"/>
              </a:rPr>
              <a:t>了解国考报名系统的正确使用流程？</a:t>
            </a:r>
            <a:endParaRPr lang="en-US" altLang="zh-CN" sz="1600" dirty="0" smtClean="0">
              <a:latin typeface="微软雅黑" panose="020B0503020204020204" pitchFamily="34" charset="-122"/>
              <a:ea typeface="微软雅黑" panose="020B0503020204020204" pitchFamily="34" charset="-122"/>
            </a:endParaRPr>
          </a:p>
          <a:p>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了解国考的报名入口在哪里？</a:t>
            </a:r>
            <a:endParaRPr lang="en-US" altLang="zh-CN" sz="1600" dirty="0" smtClean="0">
              <a:latin typeface="微软雅黑" panose="020B0503020204020204" pitchFamily="34" charset="-122"/>
              <a:ea typeface="微软雅黑" panose="020B0503020204020204" pitchFamily="34" charset="-122"/>
            </a:endParaRPr>
          </a:p>
          <a:p>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了解报名系统如何填报详细信息？</a:t>
            </a:r>
            <a:endParaRPr lang="en-US" altLang="zh-CN" sz="1600" dirty="0" smtClean="0">
              <a:latin typeface="微软雅黑" panose="020B0503020204020204" pitchFamily="34" charset="-122"/>
              <a:ea typeface="微软雅黑" panose="020B0503020204020204" pitchFamily="34" charset="-122"/>
            </a:endParaRPr>
          </a:p>
          <a:p>
            <a:endParaRPr lang="en-US" altLang="zh-CN" sz="1600" dirty="0" smtClean="0">
              <a:latin typeface="微软雅黑" panose="020B0503020204020204" pitchFamily="34" charset="-122"/>
              <a:ea typeface="微软雅黑" panose="020B0503020204020204" pitchFamily="34" charset="-122"/>
            </a:endParaRPr>
          </a:p>
          <a:p>
            <a:r>
              <a:rPr lang="zh-CN" altLang="en-US" sz="1600" dirty="0" smtClean="0">
                <a:latin typeface="微软雅黑" panose="020B0503020204020204" pitchFamily="34" charset="-122"/>
                <a:ea typeface="微软雅黑" panose="020B0503020204020204" pitchFamily="34" charset="-122"/>
              </a:rPr>
              <a:t>报名</a:t>
            </a:r>
            <a:r>
              <a:rPr lang="en-US" altLang="zh-CN" sz="1600" dirty="0" smtClean="0">
                <a:latin typeface="微软雅黑" panose="020B0503020204020204" pitchFamily="34" charset="-122"/>
                <a:ea typeface="微软雅黑" panose="020B0503020204020204" pitchFamily="34" charset="-122"/>
              </a:rPr>
              <a:t>10</a:t>
            </a:r>
            <a:r>
              <a:rPr lang="zh-CN" altLang="en-US" sz="1600" dirty="0" smtClean="0">
                <a:latin typeface="微软雅黑" panose="020B0503020204020204" pitchFamily="34" charset="-122"/>
                <a:ea typeface="微软雅黑" panose="020B0503020204020204" pitchFamily="34" charset="-122"/>
              </a:rPr>
              <a:t>天，哪天报名最佳？</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822647155"/>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heckerboard(across)">
                                      <p:cBhvr>
                                        <p:cTn id="16" dur="500"/>
                                        <p:tgtEl>
                                          <p:spTgt spid="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checkerboard(across)">
                                      <p:cBhvr>
                                        <p:cTn id="19" dur="500"/>
                                        <p:tgtEl>
                                          <p:spTgt spid="5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checkerboard(across)">
                                      <p:cBhvr>
                                        <p:cTn id="22" dur="500"/>
                                        <p:tgtEl>
                                          <p:spTgt spid="52"/>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par>
                                <p:cTn id="28" presetID="35" presetClass="path" presetSubtype="0" accel="50000" decel="50000" fill="hold" grpId="1" nodeType="withEffect">
                                  <p:stCondLst>
                                    <p:cond delay="500"/>
                                  </p:stCondLst>
                                  <p:childTnLst>
                                    <p:animMotion origin="layout" path="M 0 0 L -0.05255 0 " pathEditMode="relative" rAng="0" ptsTypes="AA">
                                      <p:cBhvr>
                                        <p:cTn id="29" dur="1000" fill="hold"/>
                                        <p:tgtEl>
                                          <p:spTgt spid="29"/>
                                        </p:tgtEl>
                                        <p:attrNameLst>
                                          <p:attrName>ppt_x</p:attrName>
                                          <p:attrName>ppt_y</p:attrName>
                                        </p:attrNameLst>
                                      </p:cBhvr>
                                      <p:rCtr x="-2630" y="0"/>
                                    </p:animMotion>
                                  </p:childTnLst>
                                </p:cTn>
                              </p:par>
                              <p:par>
                                <p:cTn id="30" presetID="53" presetClass="entr" presetSubtype="16" fill="hold" grpId="0" nodeType="withEffect">
                                  <p:stCondLst>
                                    <p:cond delay="5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35" presetClass="path" presetSubtype="0" accel="50000" decel="50000" fill="hold" grpId="1" nodeType="withEffect">
                                  <p:stCondLst>
                                    <p:cond delay="500"/>
                                  </p:stCondLst>
                                  <p:childTnLst>
                                    <p:animMotion origin="layout" path="M 0 0 L 0.34588 0 " pathEditMode="relative" rAng="0" ptsTypes="AA">
                                      <p:cBhvr>
                                        <p:cTn id="36" dur="1000" fill="hold"/>
                                        <p:tgtEl>
                                          <p:spTgt spid="28"/>
                                        </p:tgtEl>
                                        <p:attrNameLst>
                                          <p:attrName>ppt_x</p:attrName>
                                          <p:attrName>ppt_y</p:attrName>
                                        </p:attrNameLst>
                                      </p:cBhvr>
                                      <p:rCtr x="17292" y="0"/>
                                    </p:animMotion>
                                  </p:childTnLst>
                                </p:cTn>
                              </p:par>
                            </p:childTnLst>
                          </p:cTn>
                        </p:par>
                        <p:par>
                          <p:cTn id="37" fill="hold">
                            <p:stCondLst>
                              <p:cond delay="1500"/>
                            </p:stCondLst>
                            <p:childTnLst>
                              <p:par>
                                <p:cTn id="38" presetID="53" presetClass="entr" presetSubtype="16" fill="hold" grpId="0" nodeType="afterEffect">
                                  <p:stCondLst>
                                    <p:cond delay="0"/>
                                  </p:stCondLst>
                                  <p:iterate type="lt">
                                    <p:tmPct val="10000"/>
                                  </p:iterate>
                                  <p:childTnLst>
                                    <p:set>
                                      <p:cBhvr>
                                        <p:cTn id="39" dur="1" fill="hold">
                                          <p:stCondLst>
                                            <p:cond delay="0"/>
                                          </p:stCondLst>
                                        </p:cTn>
                                        <p:tgtEl>
                                          <p:spTgt spid="33"/>
                                        </p:tgtEl>
                                        <p:attrNameLst>
                                          <p:attrName>style.visibility</p:attrName>
                                        </p:attrNameLst>
                                      </p:cBhvr>
                                      <p:to>
                                        <p:strVal val="visible"/>
                                      </p:to>
                                    </p:set>
                                    <p:anim calcmode="lin" valueType="num">
                                      <p:cBhvr>
                                        <p:cTn id="40" dur="250" fill="hold"/>
                                        <p:tgtEl>
                                          <p:spTgt spid="33"/>
                                        </p:tgtEl>
                                        <p:attrNameLst>
                                          <p:attrName>ppt_w</p:attrName>
                                        </p:attrNameLst>
                                      </p:cBhvr>
                                      <p:tavLst>
                                        <p:tav tm="0">
                                          <p:val>
                                            <p:fltVal val="0"/>
                                          </p:val>
                                        </p:tav>
                                        <p:tav tm="100000">
                                          <p:val>
                                            <p:strVal val="#ppt_w"/>
                                          </p:val>
                                        </p:tav>
                                      </p:tavLst>
                                    </p:anim>
                                    <p:anim calcmode="lin" valueType="num">
                                      <p:cBhvr>
                                        <p:cTn id="41" dur="250" fill="hold"/>
                                        <p:tgtEl>
                                          <p:spTgt spid="33"/>
                                        </p:tgtEl>
                                        <p:attrNameLst>
                                          <p:attrName>ppt_h</p:attrName>
                                        </p:attrNameLst>
                                      </p:cBhvr>
                                      <p:tavLst>
                                        <p:tav tm="0">
                                          <p:val>
                                            <p:fltVal val="0"/>
                                          </p:val>
                                        </p:tav>
                                        <p:tav tm="100000">
                                          <p:val>
                                            <p:strVal val="#ppt_h"/>
                                          </p:val>
                                        </p:tav>
                                      </p:tavLst>
                                    </p:anim>
                                    <p:animEffect transition="in" filter="fade">
                                      <p:cBhvr>
                                        <p:cTn id="42" dur="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p:bldP spid="28" grpId="0"/>
      <p:bldP spid="28" grpId="1"/>
      <p:bldP spid="29" grpId="0" animBg="1"/>
      <p:bldP spid="29" grpId="1"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7346315"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了解国考报名系统的正确使用流程</a:t>
            </a:r>
            <a:endPar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24" name="直接连接符 23"/>
          <p:cNvCxnSpPr/>
          <p:nvPr/>
        </p:nvCxnSpPr>
        <p:spPr>
          <a:xfrm rot="5400000">
            <a:off x="716017" y="3478465"/>
            <a:ext cx="2581193" cy="1588"/>
          </a:xfrm>
          <a:prstGeom prst="line">
            <a:avLst/>
          </a:prstGeom>
          <a:noFill/>
          <a:ln w="9525" cap="flat" cmpd="sng" algn="ctr">
            <a:solidFill>
              <a:srgbClr val="6B6D6B"/>
            </a:solidFill>
            <a:prstDash val="solid"/>
          </a:ln>
          <a:effectLst/>
        </p:spPr>
      </p:cxnSp>
      <p:sp>
        <p:nvSpPr>
          <p:cNvPr id="28" name="文本框 343"/>
          <p:cNvSpPr txBox="1"/>
          <p:nvPr/>
        </p:nvSpPr>
        <p:spPr>
          <a:xfrm>
            <a:off x="2186526" y="2165015"/>
            <a:ext cx="608154" cy="338554"/>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01</a:t>
            </a:r>
            <a:endParaRPr lang="zh-CN" altLang="en-US" sz="1600" dirty="0">
              <a:latin typeface="微软雅黑" panose="020B0503020204020204" pitchFamily="34" charset="-122"/>
              <a:ea typeface="微软雅黑" panose="020B0503020204020204" pitchFamily="34" charset="-122"/>
            </a:endParaRPr>
          </a:p>
        </p:txBody>
      </p:sp>
      <p:sp>
        <p:nvSpPr>
          <p:cNvPr id="31" name="矩形 30"/>
          <p:cNvSpPr/>
          <p:nvPr/>
        </p:nvSpPr>
        <p:spPr>
          <a:xfrm>
            <a:off x="2738455" y="2166614"/>
            <a:ext cx="2418335" cy="338554"/>
          </a:xfrm>
          <a:prstGeom prst="rect">
            <a:avLst/>
          </a:prstGeom>
        </p:spPr>
        <p:txBody>
          <a:bodyPr wrap="square">
            <a:spAutoFit/>
          </a:bodyPr>
          <a:lstStyle/>
          <a:p>
            <a:r>
              <a:rPr lang="zh-CN" altLang="en-US" sz="1600" b="1" dirty="0" smtClean="0">
                <a:latin typeface="微软雅黑" panose="020B0503020204020204" pitchFamily="34" charset="-122"/>
                <a:ea typeface="微软雅黑" panose="020B0503020204020204" pitchFamily="34" charset="-122"/>
              </a:rPr>
              <a:t>第一步：注册新用户</a:t>
            </a:r>
            <a:endParaRPr lang="zh-CN" altLang="en-US" sz="1600" b="1" dirty="0">
              <a:latin typeface="微软雅黑" panose="020B0503020204020204" pitchFamily="34" charset="-122"/>
              <a:ea typeface="微软雅黑" panose="020B0503020204020204" pitchFamily="34" charset="-122"/>
            </a:endParaRPr>
          </a:p>
        </p:txBody>
      </p:sp>
      <p:sp>
        <p:nvSpPr>
          <p:cNvPr id="32" name="文本框 340"/>
          <p:cNvSpPr txBox="1"/>
          <p:nvPr/>
        </p:nvSpPr>
        <p:spPr>
          <a:xfrm>
            <a:off x="2186526" y="2615207"/>
            <a:ext cx="608153" cy="338554"/>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02</a:t>
            </a:r>
            <a:endParaRPr lang="zh-CN" altLang="en-US" sz="1600" dirty="0">
              <a:latin typeface="微软雅黑" panose="020B0503020204020204" pitchFamily="34" charset="-122"/>
              <a:ea typeface="微软雅黑" panose="020B0503020204020204" pitchFamily="34" charset="-122"/>
            </a:endParaRPr>
          </a:p>
        </p:txBody>
      </p:sp>
      <p:sp>
        <p:nvSpPr>
          <p:cNvPr id="34" name="矩形 33"/>
          <p:cNvSpPr/>
          <p:nvPr/>
        </p:nvSpPr>
        <p:spPr>
          <a:xfrm>
            <a:off x="2727822" y="2616806"/>
            <a:ext cx="3173248" cy="338554"/>
          </a:xfrm>
          <a:prstGeom prst="rect">
            <a:avLst/>
          </a:prstGeom>
        </p:spPr>
        <p:txBody>
          <a:bodyPr wrap="square">
            <a:spAutoFit/>
          </a:bodyPr>
          <a:lstStyle/>
          <a:p>
            <a:r>
              <a:rPr lang="zh-CN" altLang="en-US" sz="1600" b="1" dirty="0" smtClean="0">
                <a:latin typeface="微软雅黑" panose="020B0503020204020204" pitchFamily="34" charset="-122"/>
                <a:ea typeface="微软雅黑" panose="020B0503020204020204" pitchFamily="34" charset="-122"/>
              </a:rPr>
              <a:t>第二步：填写考生基本信息</a:t>
            </a:r>
            <a:endParaRPr lang="zh-CN" altLang="en-US" sz="1600" b="1" dirty="0">
              <a:latin typeface="微软雅黑" panose="020B0503020204020204" pitchFamily="34" charset="-122"/>
              <a:ea typeface="微软雅黑" panose="020B0503020204020204" pitchFamily="34" charset="-122"/>
            </a:endParaRPr>
          </a:p>
        </p:txBody>
      </p:sp>
      <p:sp>
        <p:nvSpPr>
          <p:cNvPr id="35" name="文本框 337"/>
          <p:cNvSpPr txBox="1"/>
          <p:nvPr/>
        </p:nvSpPr>
        <p:spPr>
          <a:xfrm>
            <a:off x="2186526" y="3129197"/>
            <a:ext cx="608154" cy="338554"/>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03</a:t>
            </a:r>
            <a:endParaRPr lang="zh-CN" altLang="en-US" sz="1600" dirty="0">
              <a:latin typeface="微软雅黑" panose="020B0503020204020204" pitchFamily="34" charset="-122"/>
              <a:ea typeface="微软雅黑" panose="020B0503020204020204" pitchFamily="34" charset="-122"/>
            </a:endParaRPr>
          </a:p>
        </p:txBody>
      </p:sp>
      <p:sp>
        <p:nvSpPr>
          <p:cNvPr id="37" name="矩形 36"/>
          <p:cNvSpPr/>
          <p:nvPr/>
        </p:nvSpPr>
        <p:spPr>
          <a:xfrm>
            <a:off x="2738455" y="3130796"/>
            <a:ext cx="2443130" cy="338554"/>
          </a:xfrm>
          <a:prstGeom prst="rect">
            <a:avLst/>
          </a:prstGeom>
        </p:spPr>
        <p:txBody>
          <a:bodyPr wrap="square">
            <a:spAutoFit/>
          </a:bodyPr>
          <a:lstStyle/>
          <a:p>
            <a:r>
              <a:rPr lang="zh-CN" altLang="en-US" sz="1600" b="1" dirty="0" smtClean="0">
                <a:latin typeface="微软雅黑" panose="020B0503020204020204" pitchFamily="34" charset="-122"/>
                <a:ea typeface="微软雅黑" panose="020B0503020204020204" pitchFamily="34" charset="-122"/>
              </a:rPr>
              <a:t>第三步：选择职位并填报</a:t>
            </a:r>
            <a:endParaRPr lang="zh-CN" altLang="en-US" sz="1600" b="1" dirty="0">
              <a:latin typeface="微软雅黑" panose="020B0503020204020204" pitchFamily="34" charset="-122"/>
              <a:ea typeface="微软雅黑" panose="020B0503020204020204" pitchFamily="34" charset="-122"/>
            </a:endParaRPr>
          </a:p>
        </p:txBody>
      </p:sp>
      <p:sp>
        <p:nvSpPr>
          <p:cNvPr id="38" name="文本框 346"/>
          <p:cNvSpPr txBox="1"/>
          <p:nvPr/>
        </p:nvSpPr>
        <p:spPr>
          <a:xfrm>
            <a:off x="2186526" y="3653819"/>
            <a:ext cx="608152" cy="338554"/>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04</a:t>
            </a:r>
            <a:endParaRPr lang="zh-CN" altLang="en-US" sz="1600" dirty="0">
              <a:latin typeface="微软雅黑" panose="020B0503020204020204" pitchFamily="34" charset="-122"/>
              <a:ea typeface="微软雅黑" panose="020B0503020204020204" pitchFamily="34" charset="-122"/>
            </a:endParaRPr>
          </a:p>
        </p:txBody>
      </p:sp>
      <p:sp>
        <p:nvSpPr>
          <p:cNvPr id="40" name="矩形 39"/>
          <p:cNvSpPr/>
          <p:nvPr/>
        </p:nvSpPr>
        <p:spPr>
          <a:xfrm>
            <a:off x="2738455" y="3644785"/>
            <a:ext cx="2673518" cy="338554"/>
          </a:xfrm>
          <a:prstGeom prst="rect">
            <a:avLst/>
          </a:prstGeom>
        </p:spPr>
        <p:txBody>
          <a:bodyPr wrap="square">
            <a:spAutoFit/>
          </a:bodyPr>
          <a:lstStyle/>
          <a:p>
            <a:r>
              <a:rPr lang="zh-CN" altLang="en-US" sz="1600" b="1" dirty="0" smtClean="0">
                <a:latin typeface="微软雅黑" panose="020B0503020204020204" pitchFamily="34" charset="-122"/>
                <a:ea typeface="微软雅黑" panose="020B0503020204020204" pitchFamily="34" charset="-122"/>
              </a:rPr>
              <a:t>第四步：等待资格审核</a:t>
            </a:r>
            <a:endParaRPr lang="zh-CN" altLang="en-US" sz="1600" b="1" dirty="0">
              <a:latin typeface="微软雅黑" panose="020B0503020204020204" pitchFamily="34" charset="-122"/>
              <a:ea typeface="微软雅黑" panose="020B0503020204020204" pitchFamily="34" charset="-122"/>
            </a:endParaRPr>
          </a:p>
        </p:txBody>
      </p:sp>
      <p:sp>
        <p:nvSpPr>
          <p:cNvPr id="25" name="矩形 24"/>
          <p:cNvSpPr/>
          <p:nvPr/>
        </p:nvSpPr>
        <p:spPr>
          <a:xfrm>
            <a:off x="5810423" y="2807631"/>
            <a:ext cx="4244388" cy="323165"/>
          </a:xfrm>
          <a:prstGeom prst="rect">
            <a:avLst/>
          </a:prstGeom>
        </p:spPr>
        <p:txBody>
          <a:bodyPr wrap="square">
            <a:spAutoFit/>
          </a:bodyPr>
          <a:lstStyle/>
          <a:p>
            <a:r>
              <a:rPr lang="zh-CN" altLang="en-US" sz="1500" b="1" dirty="0" smtClean="0">
                <a:latin typeface="微软雅黑" panose="020B0503020204020204" pitchFamily="34" charset="-122"/>
                <a:ea typeface="微软雅黑" panose="020B0503020204020204" pitchFamily="34" charset="-122"/>
              </a:rPr>
              <a:t>报名时间节点：</a:t>
            </a:r>
            <a:r>
              <a:rPr lang="en-US" altLang="zh-CN" sz="1500" b="1" dirty="0" smtClean="0">
                <a:latin typeface="微软雅黑" panose="020B0503020204020204" pitchFamily="34" charset="-122"/>
                <a:ea typeface="微软雅黑" panose="020B0503020204020204" pitchFamily="34" charset="-122"/>
              </a:rPr>
              <a:t>10</a:t>
            </a:r>
            <a:r>
              <a:rPr lang="zh-CN" altLang="en-US" sz="1500" b="1" dirty="0" smtClean="0">
                <a:latin typeface="微软雅黑" panose="020B0503020204020204" pitchFamily="34" charset="-122"/>
                <a:ea typeface="微软雅黑" panose="020B0503020204020204" pitchFamily="34" charset="-122"/>
              </a:rPr>
              <a:t>月</a:t>
            </a:r>
            <a:r>
              <a:rPr lang="en-US" altLang="zh-CN" sz="1500" b="1" dirty="0" smtClean="0">
                <a:latin typeface="微软雅黑" panose="020B0503020204020204" pitchFamily="34" charset="-122"/>
                <a:ea typeface="微软雅黑" panose="020B0503020204020204" pitchFamily="34" charset="-122"/>
              </a:rPr>
              <a:t>30</a:t>
            </a:r>
            <a:r>
              <a:rPr lang="zh-CN" altLang="en-US" sz="1500" b="1" dirty="0" smtClean="0">
                <a:latin typeface="微软雅黑" panose="020B0503020204020204" pitchFamily="34" charset="-122"/>
                <a:ea typeface="微软雅黑" panose="020B0503020204020204" pitchFamily="34" charset="-122"/>
              </a:rPr>
              <a:t>日</a:t>
            </a:r>
            <a:r>
              <a:rPr lang="en-US" altLang="zh-CN" sz="1500" b="1" dirty="0" smtClean="0">
                <a:latin typeface="微软雅黑" panose="020B0503020204020204" pitchFamily="34" charset="-122"/>
                <a:ea typeface="微软雅黑" panose="020B0503020204020204" pitchFamily="34" charset="-122"/>
              </a:rPr>
              <a:t>8</a:t>
            </a:r>
            <a:r>
              <a:rPr lang="zh-CN" altLang="en-US" sz="1500" b="1" dirty="0" smtClean="0">
                <a:latin typeface="微软雅黑" panose="020B0503020204020204" pitchFamily="34" charset="-122"/>
                <a:ea typeface="微软雅黑" panose="020B0503020204020204" pitchFamily="34" charset="-122"/>
              </a:rPr>
              <a:t>点</a:t>
            </a:r>
            <a:r>
              <a:rPr lang="en-US" altLang="zh-CN" sz="1500" b="1" dirty="0" smtClean="0">
                <a:latin typeface="微软雅黑" panose="020B0503020204020204" pitchFamily="34" charset="-122"/>
                <a:ea typeface="微软雅黑" panose="020B0503020204020204" pitchFamily="34" charset="-122"/>
              </a:rPr>
              <a:t>-11</a:t>
            </a:r>
            <a:r>
              <a:rPr lang="zh-CN" altLang="en-US" sz="1500" b="1" dirty="0" smtClean="0">
                <a:latin typeface="微软雅黑" panose="020B0503020204020204" pitchFamily="34" charset="-122"/>
                <a:ea typeface="微软雅黑" panose="020B0503020204020204" pitchFamily="34" charset="-122"/>
              </a:rPr>
              <a:t>月</a:t>
            </a:r>
            <a:r>
              <a:rPr lang="en-US" altLang="zh-CN" sz="1500" b="1" dirty="0" smtClean="0">
                <a:latin typeface="微软雅黑" panose="020B0503020204020204" pitchFamily="34" charset="-122"/>
                <a:ea typeface="微软雅黑" panose="020B0503020204020204" pitchFamily="34" charset="-122"/>
              </a:rPr>
              <a:t>8</a:t>
            </a:r>
            <a:r>
              <a:rPr lang="zh-CN" altLang="en-US" sz="1500" b="1" dirty="0" smtClean="0">
                <a:latin typeface="微软雅黑" panose="020B0503020204020204" pitchFamily="34" charset="-122"/>
                <a:ea typeface="微软雅黑" panose="020B0503020204020204" pitchFamily="34" charset="-122"/>
              </a:rPr>
              <a:t>日</a:t>
            </a:r>
            <a:r>
              <a:rPr lang="en-US" altLang="zh-CN" sz="1500" b="1" dirty="0" smtClean="0">
                <a:latin typeface="微软雅黑" panose="020B0503020204020204" pitchFamily="34" charset="-122"/>
                <a:ea typeface="微软雅黑" panose="020B0503020204020204" pitchFamily="34" charset="-122"/>
              </a:rPr>
              <a:t>18</a:t>
            </a:r>
            <a:r>
              <a:rPr lang="zh-CN" altLang="en-US" sz="1500" b="1" dirty="0" smtClean="0">
                <a:latin typeface="微软雅黑" panose="020B0503020204020204" pitchFamily="34" charset="-122"/>
                <a:ea typeface="微软雅黑" panose="020B0503020204020204" pitchFamily="34" charset="-122"/>
              </a:rPr>
              <a:t>点</a:t>
            </a:r>
            <a:endParaRPr lang="zh-CN" altLang="en-US" sz="1500" b="1" dirty="0">
              <a:latin typeface="微软雅黑" panose="020B0503020204020204" pitchFamily="34" charset="-122"/>
              <a:ea typeface="微软雅黑" panose="020B0503020204020204" pitchFamily="34" charset="-122"/>
            </a:endParaRPr>
          </a:p>
        </p:txBody>
      </p:sp>
      <p:sp>
        <p:nvSpPr>
          <p:cNvPr id="47" name="矩形 46"/>
          <p:cNvSpPr/>
          <p:nvPr/>
        </p:nvSpPr>
        <p:spPr>
          <a:xfrm>
            <a:off x="5810422" y="4125209"/>
            <a:ext cx="4545689" cy="323165"/>
          </a:xfrm>
          <a:prstGeom prst="rect">
            <a:avLst/>
          </a:prstGeom>
        </p:spPr>
        <p:txBody>
          <a:bodyPr wrap="square">
            <a:spAutoFit/>
          </a:bodyPr>
          <a:lstStyle/>
          <a:p>
            <a:r>
              <a:rPr lang="zh-CN" altLang="en-US" sz="1500" b="1" dirty="0" smtClean="0">
                <a:latin typeface="微软雅黑" panose="020B0503020204020204" pitchFamily="34" charset="-122"/>
                <a:ea typeface="微软雅黑" panose="020B0503020204020204" pitchFamily="34" charset="-122"/>
              </a:rPr>
              <a:t>确认缴费时间节点：</a:t>
            </a:r>
            <a:r>
              <a:rPr lang="en-US" altLang="zh-CN" sz="1500" b="1" dirty="0" smtClean="0">
                <a:latin typeface="微软雅黑" panose="020B0503020204020204" pitchFamily="34" charset="-122"/>
                <a:ea typeface="微软雅黑" panose="020B0503020204020204" pitchFamily="34" charset="-122"/>
              </a:rPr>
              <a:t>11</a:t>
            </a:r>
            <a:r>
              <a:rPr lang="zh-CN" altLang="en-US" sz="1500" b="1" dirty="0" smtClean="0">
                <a:latin typeface="微软雅黑" panose="020B0503020204020204" pitchFamily="34" charset="-122"/>
                <a:ea typeface="微软雅黑" panose="020B0503020204020204" pitchFamily="34" charset="-122"/>
              </a:rPr>
              <a:t>月</a:t>
            </a:r>
            <a:r>
              <a:rPr lang="en-US" altLang="zh-CN" sz="1500" b="1" dirty="0" smtClean="0">
                <a:latin typeface="微软雅黑" panose="020B0503020204020204" pitchFamily="34" charset="-122"/>
                <a:ea typeface="微软雅黑" panose="020B0503020204020204" pitchFamily="34" charset="-122"/>
              </a:rPr>
              <a:t>17</a:t>
            </a:r>
            <a:r>
              <a:rPr lang="zh-CN" altLang="en-US" sz="1500" b="1" dirty="0" smtClean="0">
                <a:latin typeface="微软雅黑" panose="020B0503020204020204" pitchFamily="34" charset="-122"/>
                <a:ea typeface="微软雅黑" panose="020B0503020204020204" pitchFamily="34" charset="-122"/>
              </a:rPr>
              <a:t>日</a:t>
            </a:r>
            <a:r>
              <a:rPr lang="en-US" altLang="zh-CN" sz="1500" b="1" dirty="0" smtClean="0">
                <a:latin typeface="微软雅黑" panose="020B0503020204020204" pitchFamily="34" charset="-122"/>
                <a:ea typeface="微软雅黑" panose="020B0503020204020204" pitchFamily="34" charset="-122"/>
              </a:rPr>
              <a:t>9</a:t>
            </a:r>
            <a:r>
              <a:rPr lang="zh-CN" altLang="en-US" sz="1500" b="1" dirty="0" smtClean="0">
                <a:latin typeface="微软雅黑" panose="020B0503020204020204" pitchFamily="34" charset="-122"/>
                <a:ea typeface="微软雅黑" panose="020B0503020204020204" pitchFamily="34" charset="-122"/>
              </a:rPr>
              <a:t>点</a:t>
            </a:r>
            <a:r>
              <a:rPr lang="en-US" altLang="zh-CN" sz="1500" b="1" dirty="0" smtClean="0">
                <a:latin typeface="微软雅黑" panose="020B0503020204020204" pitchFamily="34" charset="-122"/>
                <a:ea typeface="微软雅黑" panose="020B0503020204020204" pitchFamily="34" charset="-122"/>
              </a:rPr>
              <a:t>-11</a:t>
            </a:r>
            <a:r>
              <a:rPr lang="zh-CN" altLang="en-US" sz="1500" b="1" dirty="0" smtClean="0">
                <a:latin typeface="微软雅黑" panose="020B0503020204020204" pitchFamily="34" charset="-122"/>
                <a:ea typeface="微软雅黑" panose="020B0503020204020204" pitchFamily="34" charset="-122"/>
              </a:rPr>
              <a:t>月</a:t>
            </a:r>
            <a:r>
              <a:rPr lang="en-US" altLang="zh-CN" sz="1500" b="1" dirty="0" smtClean="0">
                <a:latin typeface="微软雅黑" panose="020B0503020204020204" pitchFamily="34" charset="-122"/>
                <a:ea typeface="微软雅黑" panose="020B0503020204020204" pitchFamily="34" charset="-122"/>
              </a:rPr>
              <a:t>22</a:t>
            </a:r>
            <a:r>
              <a:rPr lang="zh-CN" altLang="en-US" sz="1500" b="1" dirty="0" smtClean="0">
                <a:latin typeface="微软雅黑" panose="020B0503020204020204" pitchFamily="34" charset="-122"/>
                <a:ea typeface="微软雅黑" panose="020B0503020204020204" pitchFamily="34" charset="-122"/>
              </a:rPr>
              <a:t>日</a:t>
            </a:r>
            <a:r>
              <a:rPr lang="en-US" altLang="zh-CN" sz="1500" b="1" dirty="0" smtClean="0">
                <a:latin typeface="微软雅黑" panose="020B0503020204020204" pitchFamily="34" charset="-122"/>
                <a:ea typeface="微软雅黑" panose="020B0503020204020204" pitchFamily="34" charset="-122"/>
              </a:rPr>
              <a:t>16</a:t>
            </a:r>
            <a:r>
              <a:rPr lang="zh-CN" altLang="en-US" sz="1500" b="1" dirty="0" smtClean="0">
                <a:latin typeface="微软雅黑" panose="020B0503020204020204" pitchFamily="34" charset="-122"/>
                <a:ea typeface="微软雅黑" panose="020B0503020204020204" pitchFamily="34" charset="-122"/>
              </a:rPr>
              <a:t>点</a:t>
            </a:r>
            <a:endParaRPr lang="zh-CN" altLang="en-US" sz="1500" b="1" dirty="0">
              <a:latin typeface="微软雅黑" panose="020B0503020204020204" pitchFamily="34" charset="-122"/>
              <a:ea typeface="微软雅黑" panose="020B0503020204020204" pitchFamily="34" charset="-122"/>
            </a:endParaRPr>
          </a:p>
        </p:txBody>
      </p:sp>
      <p:sp>
        <p:nvSpPr>
          <p:cNvPr id="48" name="文本框 346"/>
          <p:cNvSpPr txBox="1"/>
          <p:nvPr/>
        </p:nvSpPr>
        <p:spPr>
          <a:xfrm>
            <a:off x="2179431" y="4125209"/>
            <a:ext cx="608152" cy="338554"/>
          </a:xfrm>
          <a:prstGeom prst="rect">
            <a:avLst/>
          </a:prstGeom>
          <a:noFill/>
        </p:spPr>
        <p:txBody>
          <a:bodyPr wrap="square" rtlCol="0">
            <a:spAutoFit/>
          </a:bodyPr>
          <a:lstStyle/>
          <a:p>
            <a:r>
              <a:rPr lang="en-US" altLang="zh-CN" sz="1600" dirty="0" smtClean="0">
                <a:latin typeface="微软雅黑" panose="020B0503020204020204" pitchFamily="34" charset="-122"/>
                <a:ea typeface="微软雅黑" panose="020B0503020204020204" pitchFamily="34" charset="-122"/>
              </a:rPr>
              <a:t>05</a:t>
            </a:r>
            <a:endParaRPr lang="zh-CN" altLang="en-US" sz="1600" dirty="0">
              <a:latin typeface="微软雅黑" panose="020B0503020204020204" pitchFamily="34" charset="-122"/>
              <a:ea typeface="微软雅黑" panose="020B0503020204020204" pitchFamily="34" charset="-122"/>
            </a:endParaRPr>
          </a:p>
        </p:txBody>
      </p:sp>
      <p:sp>
        <p:nvSpPr>
          <p:cNvPr id="49" name="矩形 48"/>
          <p:cNvSpPr/>
          <p:nvPr/>
        </p:nvSpPr>
        <p:spPr>
          <a:xfrm>
            <a:off x="2731360" y="4137441"/>
            <a:ext cx="2673518" cy="338554"/>
          </a:xfrm>
          <a:prstGeom prst="rect">
            <a:avLst/>
          </a:prstGeom>
        </p:spPr>
        <p:txBody>
          <a:bodyPr wrap="square">
            <a:spAutoFit/>
          </a:bodyPr>
          <a:lstStyle/>
          <a:p>
            <a:r>
              <a:rPr lang="zh-CN" altLang="en-US" sz="1600" b="1" dirty="0" smtClean="0">
                <a:latin typeface="微软雅黑" panose="020B0503020204020204" pitchFamily="34" charset="-122"/>
                <a:ea typeface="微软雅黑" panose="020B0503020204020204" pitchFamily="34" charset="-122"/>
              </a:rPr>
              <a:t>第五步：报名确认及缴费</a:t>
            </a:r>
            <a:endParaRPr lang="zh-CN" altLang="en-US" sz="1600" b="1" dirty="0">
              <a:latin typeface="微软雅黑" panose="020B0503020204020204" pitchFamily="34" charset="-122"/>
              <a:ea typeface="微软雅黑" panose="020B0503020204020204" pitchFamily="34" charset="-122"/>
            </a:endParaRPr>
          </a:p>
        </p:txBody>
      </p:sp>
      <p:sp>
        <p:nvSpPr>
          <p:cNvPr id="50" name="右大括号 49"/>
          <p:cNvSpPr/>
          <p:nvPr/>
        </p:nvSpPr>
        <p:spPr>
          <a:xfrm>
            <a:off x="5411973" y="2216396"/>
            <a:ext cx="155448" cy="125295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2" name="直接箭头连接符 51"/>
          <p:cNvCxnSpPr/>
          <p:nvPr/>
        </p:nvCxnSpPr>
        <p:spPr>
          <a:xfrm>
            <a:off x="5181585" y="4306718"/>
            <a:ext cx="58266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矩形 58"/>
          <p:cNvSpPr>
            <a:spLocks noChangeArrowheads="1"/>
          </p:cNvSpPr>
          <p:nvPr/>
        </p:nvSpPr>
        <p:spPr bwMode="auto">
          <a:xfrm>
            <a:off x="4215720" y="1482839"/>
            <a:ext cx="4364754" cy="400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zh-CN" altLang="en-US" sz="2000" b="1"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rPr>
              <a:t>正确的报名系统使用流程及时间节点</a:t>
            </a:r>
            <a:endParaRPr lang="en-US" altLang="zh-CN" sz="20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0" name="直接箭头连接符 59"/>
          <p:cNvCxnSpPr/>
          <p:nvPr/>
        </p:nvCxnSpPr>
        <p:spPr>
          <a:xfrm>
            <a:off x="5153224" y="3778606"/>
            <a:ext cx="58266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5803328" y="3608644"/>
            <a:ext cx="4712272" cy="323165"/>
          </a:xfrm>
          <a:prstGeom prst="rect">
            <a:avLst/>
          </a:prstGeom>
        </p:spPr>
        <p:txBody>
          <a:bodyPr wrap="square">
            <a:spAutoFit/>
          </a:bodyPr>
          <a:lstStyle/>
          <a:p>
            <a:r>
              <a:rPr lang="zh-CN" altLang="en-US" sz="1500" b="1" dirty="0" smtClean="0">
                <a:latin typeface="微软雅黑" panose="020B0503020204020204" pitchFamily="34" charset="-122"/>
                <a:ea typeface="微软雅黑" panose="020B0503020204020204" pitchFamily="34" charset="-122"/>
              </a:rPr>
              <a:t>待资格审核时间节点：</a:t>
            </a:r>
            <a:r>
              <a:rPr lang="en-US" altLang="zh-CN" sz="1500" b="1" dirty="0" smtClean="0">
                <a:latin typeface="微软雅黑" panose="020B0503020204020204" pitchFamily="34" charset="-122"/>
                <a:ea typeface="微软雅黑" panose="020B0503020204020204" pitchFamily="34" charset="-122"/>
              </a:rPr>
              <a:t>10</a:t>
            </a:r>
            <a:r>
              <a:rPr lang="zh-CN" altLang="en-US" sz="1500" b="1" dirty="0" smtClean="0">
                <a:latin typeface="微软雅黑" panose="020B0503020204020204" pitchFamily="34" charset="-122"/>
                <a:ea typeface="微软雅黑" panose="020B0503020204020204" pitchFamily="34" charset="-122"/>
              </a:rPr>
              <a:t>月</a:t>
            </a:r>
            <a:r>
              <a:rPr lang="en-US" altLang="zh-CN" sz="1500" b="1" dirty="0" smtClean="0">
                <a:latin typeface="微软雅黑" panose="020B0503020204020204" pitchFamily="34" charset="-122"/>
                <a:ea typeface="微软雅黑" panose="020B0503020204020204" pitchFamily="34" charset="-122"/>
              </a:rPr>
              <a:t>30</a:t>
            </a:r>
            <a:r>
              <a:rPr lang="zh-CN" altLang="en-US" sz="1500" b="1" dirty="0" smtClean="0">
                <a:latin typeface="微软雅黑" panose="020B0503020204020204" pitchFamily="34" charset="-122"/>
                <a:ea typeface="微软雅黑" panose="020B0503020204020204" pitchFamily="34" charset="-122"/>
              </a:rPr>
              <a:t>日</a:t>
            </a:r>
            <a:r>
              <a:rPr lang="en-US" altLang="zh-CN" sz="1500" b="1" dirty="0" smtClean="0">
                <a:latin typeface="微软雅黑" panose="020B0503020204020204" pitchFamily="34" charset="-122"/>
                <a:ea typeface="微软雅黑" panose="020B0503020204020204" pitchFamily="34" charset="-122"/>
              </a:rPr>
              <a:t>8</a:t>
            </a:r>
            <a:r>
              <a:rPr lang="zh-CN" altLang="en-US" sz="1500" b="1" dirty="0" smtClean="0">
                <a:latin typeface="微软雅黑" panose="020B0503020204020204" pitchFamily="34" charset="-122"/>
                <a:ea typeface="微软雅黑" panose="020B0503020204020204" pitchFamily="34" charset="-122"/>
              </a:rPr>
              <a:t>点</a:t>
            </a:r>
            <a:r>
              <a:rPr lang="en-US" altLang="zh-CN" sz="1500" b="1" dirty="0" smtClean="0">
                <a:latin typeface="微软雅黑" panose="020B0503020204020204" pitchFamily="34" charset="-122"/>
                <a:ea typeface="微软雅黑" panose="020B0503020204020204" pitchFamily="34" charset="-122"/>
              </a:rPr>
              <a:t>-11</a:t>
            </a:r>
            <a:r>
              <a:rPr lang="zh-CN" altLang="en-US" sz="1500" b="1" dirty="0" smtClean="0">
                <a:latin typeface="微软雅黑" panose="020B0503020204020204" pitchFamily="34" charset="-122"/>
                <a:ea typeface="微软雅黑" panose="020B0503020204020204" pitchFamily="34" charset="-122"/>
              </a:rPr>
              <a:t>月</a:t>
            </a:r>
            <a:r>
              <a:rPr lang="en-US" altLang="zh-CN" sz="1500" b="1" dirty="0" smtClean="0">
                <a:latin typeface="微软雅黑" panose="020B0503020204020204" pitchFamily="34" charset="-122"/>
                <a:ea typeface="微软雅黑" panose="020B0503020204020204" pitchFamily="34" charset="-122"/>
              </a:rPr>
              <a:t>10</a:t>
            </a:r>
            <a:r>
              <a:rPr lang="zh-CN" altLang="en-US" sz="1500" b="1" dirty="0" smtClean="0">
                <a:latin typeface="微软雅黑" panose="020B0503020204020204" pitchFamily="34" charset="-122"/>
                <a:ea typeface="微软雅黑" panose="020B0503020204020204" pitchFamily="34" charset="-122"/>
              </a:rPr>
              <a:t>日</a:t>
            </a:r>
            <a:r>
              <a:rPr lang="en-US" altLang="zh-CN" sz="1500" b="1" dirty="0" smtClean="0">
                <a:latin typeface="微软雅黑" panose="020B0503020204020204" pitchFamily="34" charset="-122"/>
                <a:ea typeface="微软雅黑" panose="020B0503020204020204" pitchFamily="34" charset="-122"/>
              </a:rPr>
              <a:t>18</a:t>
            </a:r>
            <a:r>
              <a:rPr lang="zh-CN" altLang="en-US" sz="1500" b="1" dirty="0" smtClean="0">
                <a:latin typeface="微软雅黑" panose="020B0503020204020204" pitchFamily="34" charset="-122"/>
                <a:ea typeface="微软雅黑" panose="020B0503020204020204" pitchFamily="34" charset="-122"/>
              </a:rPr>
              <a:t>点</a:t>
            </a:r>
            <a:endParaRPr lang="zh-CN" altLang="en-US" sz="15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par>
                          <p:cTn id="26" fill="hold">
                            <p:stCondLst>
                              <p:cond delay="1500"/>
                            </p:stCondLst>
                            <p:childTnLst>
                              <p:par>
                                <p:cTn id="27" presetID="49" presetClass="entr" presetSubtype="0" decel="10000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 calcmode="lin" valueType="num">
                                      <p:cBhvr>
                                        <p:cTn id="31" dur="500" fill="hold"/>
                                        <p:tgtEl>
                                          <p:spTgt spid="24"/>
                                        </p:tgtEl>
                                        <p:attrNameLst>
                                          <p:attrName>style.rotation</p:attrName>
                                        </p:attrNameLst>
                                      </p:cBhvr>
                                      <p:tavLst>
                                        <p:tav tm="0">
                                          <p:val>
                                            <p:fltVal val="360"/>
                                          </p:val>
                                        </p:tav>
                                        <p:tav tm="100000">
                                          <p:val>
                                            <p:fltVal val="0"/>
                                          </p:val>
                                        </p:tav>
                                      </p:tavLst>
                                    </p:anim>
                                    <p:animEffect transition="in" filter="fade">
                                      <p:cBhvr>
                                        <p:cTn id="32" dur="500"/>
                                        <p:tgtEl>
                                          <p:spTgt spid="24"/>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250" fill="hold"/>
                                        <p:tgtEl>
                                          <p:spTgt spid="28"/>
                                        </p:tgtEl>
                                        <p:attrNameLst>
                                          <p:attrName>ppt_w</p:attrName>
                                        </p:attrNameLst>
                                      </p:cBhvr>
                                      <p:tavLst>
                                        <p:tav tm="0">
                                          <p:val>
                                            <p:fltVal val="0"/>
                                          </p:val>
                                        </p:tav>
                                        <p:tav tm="100000">
                                          <p:val>
                                            <p:strVal val="#ppt_w"/>
                                          </p:val>
                                        </p:tav>
                                      </p:tavLst>
                                    </p:anim>
                                    <p:anim calcmode="lin" valueType="num">
                                      <p:cBhvr>
                                        <p:cTn id="37" dur="250" fill="hold"/>
                                        <p:tgtEl>
                                          <p:spTgt spid="28"/>
                                        </p:tgtEl>
                                        <p:attrNameLst>
                                          <p:attrName>ppt_h</p:attrName>
                                        </p:attrNameLst>
                                      </p:cBhvr>
                                      <p:tavLst>
                                        <p:tav tm="0">
                                          <p:val>
                                            <p:fltVal val="0"/>
                                          </p:val>
                                        </p:tav>
                                        <p:tav tm="100000">
                                          <p:val>
                                            <p:strVal val="#ppt_h"/>
                                          </p:val>
                                        </p:tav>
                                      </p:tavLst>
                                    </p:anim>
                                    <p:animEffect transition="in" filter="fade">
                                      <p:cBhvr>
                                        <p:cTn id="38" dur="250"/>
                                        <p:tgtEl>
                                          <p:spTgt spid="28"/>
                                        </p:tgtEl>
                                      </p:cBhvr>
                                    </p:animEffect>
                                  </p:childTnLst>
                                </p:cTn>
                              </p:par>
                            </p:childTnLst>
                          </p:cTn>
                        </p:par>
                        <p:par>
                          <p:cTn id="39" fill="hold">
                            <p:stCondLst>
                              <p:cond delay="2250"/>
                            </p:stCondLst>
                            <p:childTnLst>
                              <p:par>
                                <p:cTn id="40" presetID="53" presetClass="entr" presetSubtype="16"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250" fill="hold"/>
                                        <p:tgtEl>
                                          <p:spTgt spid="31"/>
                                        </p:tgtEl>
                                        <p:attrNameLst>
                                          <p:attrName>ppt_w</p:attrName>
                                        </p:attrNameLst>
                                      </p:cBhvr>
                                      <p:tavLst>
                                        <p:tav tm="0">
                                          <p:val>
                                            <p:fltVal val="0"/>
                                          </p:val>
                                        </p:tav>
                                        <p:tav tm="100000">
                                          <p:val>
                                            <p:strVal val="#ppt_w"/>
                                          </p:val>
                                        </p:tav>
                                      </p:tavLst>
                                    </p:anim>
                                    <p:anim calcmode="lin" valueType="num">
                                      <p:cBhvr>
                                        <p:cTn id="43" dur="250" fill="hold"/>
                                        <p:tgtEl>
                                          <p:spTgt spid="31"/>
                                        </p:tgtEl>
                                        <p:attrNameLst>
                                          <p:attrName>ppt_h</p:attrName>
                                        </p:attrNameLst>
                                      </p:cBhvr>
                                      <p:tavLst>
                                        <p:tav tm="0">
                                          <p:val>
                                            <p:fltVal val="0"/>
                                          </p:val>
                                        </p:tav>
                                        <p:tav tm="100000">
                                          <p:val>
                                            <p:strVal val="#ppt_h"/>
                                          </p:val>
                                        </p:tav>
                                      </p:tavLst>
                                    </p:anim>
                                    <p:animEffect transition="in" filter="fade">
                                      <p:cBhvr>
                                        <p:cTn id="44" dur="250"/>
                                        <p:tgtEl>
                                          <p:spTgt spid="31"/>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250" fill="hold"/>
                                        <p:tgtEl>
                                          <p:spTgt spid="32"/>
                                        </p:tgtEl>
                                        <p:attrNameLst>
                                          <p:attrName>ppt_w</p:attrName>
                                        </p:attrNameLst>
                                      </p:cBhvr>
                                      <p:tavLst>
                                        <p:tav tm="0">
                                          <p:val>
                                            <p:fltVal val="0"/>
                                          </p:val>
                                        </p:tav>
                                        <p:tav tm="100000">
                                          <p:val>
                                            <p:strVal val="#ppt_w"/>
                                          </p:val>
                                        </p:tav>
                                      </p:tavLst>
                                    </p:anim>
                                    <p:anim calcmode="lin" valueType="num">
                                      <p:cBhvr>
                                        <p:cTn id="49" dur="250" fill="hold"/>
                                        <p:tgtEl>
                                          <p:spTgt spid="32"/>
                                        </p:tgtEl>
                                        <p:attrNameLst>
                                          <p:attrName>ppt_h</p:attrName>
                                        </p:attrNameLst>
                                      </p:cBhvr>
                                      <p:tavLst>
                                        <p:tav tm="0">
                                          <p:val>
                                            <p:fltVal val="0"/>
                                          </p:val>
                                        </p:tav>
                                        <p:tav tm="100000">
                                          <p:val>
                                            <p:strVal val="#ppt_h"/>
                                          </p:val>
                                        </p:tav>
                                      </p:tavLst>
                                    </p:anim>
                                    <p:animEffect transition="in" filter="fade">
                                      <p:cBhvr>
                                        <p:cTn id="50" dur="250"/>
                                        <p:tgtEl>
                                          <p:spTgt spid="32"/>
                                        </p:tgtEl>
                                      </p:cBhvr>
                                    </p:animEffect>
                                  </p:childTnLst>
                                </p:cTn>
                              </p:par>
                            </p:childTnLst>
                          </p:cTn>
                        </p:par>
                        <p:par>
                          <p:cTn id="51" fill="hold">
                            <p:stCondLst>
                              <p:cond delay="2750"/>
                            </p:stCondLst>
                            <p:childTnLst>
                              <p:par>
                                <p:cTn id="52" presetID="53" presetClass="entr" presetSubtype="16"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250" fill="hold"/>
                                        <p:tgtEl>
                                          <p:spTgt spid="34"/>
                                        </p:tgtEl>
                                        <p:attrNameLst>
                                          <p:attrName>ppt_w</p:attrName>
                                        </p:attrNameLst>
                                      </p:cBhvr>
                                      <p:tavLst>
                                        <p:tav tm="0">
                                          <p:val>
                                            <p:fltVal val="0"/>
                                          </p:val>
                                        </p:tav>
                                        <p:tav tm="100000">
                                          <p:val>
                                            <p:strVal val="#ppt_w"/>
                                          </p:val>
                                        </p:tav>
                                      </p:tavLst>
                                    </p:anim>
                                    <p:anim calcmode="lin" valueType="num">
                                      <p:cBhvr>
                                        <p:cTn id="55" dur="250" fill="hold"/>
                                        <p:tgtEl>
                                          <p:spTgt spid="34"/>
                                        </p:tgtEl>
                                        <p:attrNameLst>
                                          <p:attrName>ppt_h</p:attrName>
                                        </p:attrNameLst>
                                      </p:cBhvr>
                                      <p:tavLst>
                                        <p:tav tm="0">
                                          <p:val>
                                            <p:fltVal val="0"/>
                                          </p:val>
                                        </p:tav>
                                        <p:tav tm="100000">
                                          <p:val>
                                            <p:strVal val="#ppt_h"/>
                                          </p:val>
                                        </p:tav>
                                      </p:tavLst>
                                    </p:anim>
                                    <p:animEffect transition="in" filter="fade">
                                      <p:cBhvr>
                                        <p:cTn id="56" dur="250"/>
                                        <p:tgtEl>
                                          <p:spTgt spid="34"/>
                                        </p:tgtEl>
                                      </p:cBhvr>
                                    </p:animEffect>
                                  </p:childTnLst>
                                </p:cTn>
                              </p:par>
                            </p:childTnLst>
                          </p:cTn>
                        </p:par>
                        <p:par>
                          <p:cTn id="57" fill="hold">
                            <p:stCondLst>
                              <p:cond delay="3000"/>
                            </p:stCondLst>
                            <p:childTnLst>
                              <p:par>
                                <p:cTn id="58" presetID="53" presetClass="entr" presetSubtype="16"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250" fill="hold"/>
                                        <p:tgtEl>
                                          <p:spTgt spid="35"/>
                                        </p:tgtEl>
                                        <p:attrNameLst>
                                          <p:attrName>ppt_w</p:attrName>
                                        </p:attrNameLst>
                                      </p:cBhvr>
                                      <p:tavLst>
                                        <p:tav tm="0">
                                          <p:val>
                                            <p:fltVal val="0"/>
                                          </p:val>
                                        </p:tav>
                                        <p:tav tm="100000">
                                          <p:val>
                                            <p:strVal val="#ppt_w"/>
                                          </p:val>
                                        </p:tav>
                                      </p:tavLst>
                                    </p:anim>
                                    <p:anim calcmode="lin" valueType="num">
                                      <p:cBhvr>
                                        <p:cTn id="61" dur="250" fill="hold"/>
                                        <p:tgtEl>
                                          <p:spTgt spid="35"/>
                                        </p:tgtEl>
                                        <p:attrNameLst>
                                          <p:attrName>ppt_h</p:attrName>
                                        </p:attrNameLst>
                                      </p:cBhvr>
                                      <p:tavLst>
                                        <p:tav tm="0">
                                          <p:val>
                                            <p:fltVal val="0"/>
                                          </p:val>
                                        </p:tav>
                                        <p:tav tm="100000">
                                          <p:val>
                                            <p:strVal val="#ppt_h"/>
                                          </p:val>
                                        </p:tav>
                                      </p:tavLst>
                                    </p:anim>
                                    <p:animEffect transition="in" filter="fade">
                                      <p:cBhvr>
                                        <p:cTn id="62" dur="250"/>
                                        <p:tgtEl>
                                          <p:spTgt spid="35"/>
                                        </p:tgtEl>
                                      </p:cBhvr>
                                    </p:animEffect>
                                  </p:childTnLst>
                                </p:cTn>
                              </p:par>
                            </p:childTnLst>
                          </p:cTn>
                        </p:par>
                        <p:par>
                          <p:cTn id="63" fill="hold">
                            <p:stCondLst>
                              <p:cond delay="3250"/>
                            </p:stCondLst>
                            <p:childTnLst>
                              <p:par>
                                <p:cTn id="64" presetID="53" presetClass="entr" presetSubtype="16"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250" fill="hold"/>
                                        <p:tgtEl>
                                          <p:spTgt spid="37"/>
                                        </p:tgtEl>
                                        <p:attrNameLst>
                                          <p:attrName>ppt_w</p:attrName>
                                        </p:attrNameLst>
                                      </p:cBhvr>
                                      <p:tavLst>
                                        <p:tav tm="0">
                                          <p:val>
                                            <p:fltVal val="0"/>
                                          </p:val>
                                        </p:tav>
                                        <p:tav tm="100000">
                                          <p:val>
                                            <p:strVal val="#ppt_w"/>
                                          </p:val>
                                        </p:tav>
                                      </p:tavLst>
                                    </p:anim>
                                    <p:anim calcmode="lin" valueType="num">
                                      <p:cBhvr>
                                        <p:cTn id="67" dur="250" fill="hold"/>
                                        <p:tgtEl>
                                          <p:spTgt spid="37"/>
                                        </p:tgtEl>
                                        <p:attrNameLst>
                                          <p:attrName>ppt_h</p:attrName>
                                        </p:attrNameLst>
                                      </p:cBhvr>
                                      <p:tavLst>
                                        <p:tav tm="0">
                                          <p:val>
                                            <p:fltVal val="0"/>
                                          </p:val>
                                        </p:tav>
                                        <p:tav tm="100000">
                                          <p:val>
                                            <p:strVal val="#ppt_h"/>
                                          </p:val>
                                        </p:tav>
                                      </p:tavLst>
                                    </p:anim>
                                    <p:animEffect transition="in" filter="fade">
                                      <p:cBhvr>
                                        <p:cTn id="68" dur="250"/>
                                        <p:tgtEl>
                                          <p:spTgt spid="37"/>
                                        </p:tgtEl>
                                      </p:cBhvr>
                                    </p:animEffect>
                                  </p:childTnLst>
                                </p:cTn>
                              </p:par>
                            </p:childTnLst>
                          </p:cTn>
                        </p:par>
                        <p:par>
                          <p:cTn id="69" fill="hold">
                            <p:stCondLst>
                              <p:cond delay="3500"/>
                            </p:stCondLst>
                            <p:childTnLst>
                              <p:par>
                                <p:cTn id="70" presetID="53" presetClass="entr" presetSubtype="16"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250" fill="hold"/>
                                        <p:tgtEl>
                                          <p:spTgt spid="38"/>
                                        </p:tgtEl>
                                        <p:attrNameLst>
                                          <p:attrName>ppt_w</p:attrName>
                                        </p:attrNameLst>
                                      </p:cBhvr>
                                      <p:tavLst>
                                        <p:tav tm="0">
                                          <p:val>
                                            <p:fltVal val="0"/>
                                          </p:val>
                                        </p:tav>
                                        <p:tav tm="100000">
                                          <p:val>
                                            <p:strVal val="#ppt_w"/>
                                          </p:val>
                                        </p:tav>
                                      </p:tavLst>
                                    </p:anim>
                                    <p:anim calcmode="lin" valueType="num">
                                      <p:cBhvr>
                                        <p:cTn id="73" dur="250" fill="hold"/>
                                        <p:tgtEl>
                                          <p:spTgt spid="38"/>
                                        </p:tgtEl>
                                        <p:attrNameLst>
                                          <p:attrName>ppt_h</p:attrName>
                                        </p:attrNameLst>
                                      </p:cBhvr>
                                      <p:tavLst>
                                        <p:tav tm="0">
                                          <p:val>
                                            <p:fltVal val="0"/>
                                          </p:val>
                                        </p:tav>
                                        <p:tav tm="100000">
                                          <p:val>
                                            <p:strVal val="#ppt_h"/>
                                          </p:val>
                                        </p:tav>
                                      </p:tavLst>
                                    </p:anim>
                                    <p:animEffect transition="in" filter="fade">
                                      <p:cBhvr>
                                        <p:cTn id="74" dur="250"/>
                                        <p:tgtEl>
                                          <p:spTgt spid="38"/>
                                        </p:tgtEl>
                                      </p:cBhvr>
                                    </p:animEffect>
                                  </p:childTnLst>
                                </p:cTn>
                              </p:par>
                            </p:childTnLst>
                          </p:cTn>
                        </p:par>
                        <p:par>
                          <p:cTn id="75" fill="hold">
                            <p:stCondLst>
                              <p:cond delay="3750"/>
                            </p:stCondLst>
                            <p:childTnLst>
                              <p:par>
                                <p:cTn id="76" presetID="53" presetClass="entr" presetSubtype="16"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250" fill="hold"/>
                                        <p:tgtEl>
                                          <p:spTgt spid="40"/>
                                        </p:tgtEl>
                                        <p:attrNameLst>
                                          <p:attrName>ppt_w</p:attrName>
                                        </p:attrNameLst>
                                      </p:cBhvr>
                                      <p:tavLst>
                                        <p:tav tm="0">
                                          <p:val>
                                            <p:fltVal val="0"/>
                                          </p:val>
                                        </p:tav>
                                        <p:tav tm="100000">
                                          <p:val>
                                            <p:strVal val="#ppt_w"/>
                                          </p:val>
                                        </p:tav>
                                      </p:tavLst>
                                    </p:anim>
                                    <p:anim calcmode="lin" valueType="num">
                                      <p:cBhvr>
                                        <p:cTn id="79" dur="250" fill="hold"/>
                                        <p:tgtEl>
                                          <p:spTgt spid="40"/>
                                        </p:tgtEl>
                                        <p:attrNameLst>
                                          <p:attrName>ppt_h</p:attrName>
                                        </p:attrNameLst>
                                      </p:cBhvr>
                                      <p:tavLst>
                                        <p:tav tm="0">
                                          <p:val>
                                            <p:fltVal val="0"/>
                                          </p:val>
                                        </p:tav>
                                        <p:tav tm="100000">
                                          <p:val>
                                            <p:strVal val="#ppt_h"/>
                                          </p:val>
                                        </p:tav>
                                      </p:tavLst>
                                    </p:anim>
                                    <p:animEffect transition="in" filter="fade">
                                      <p:cBhvr>
                                        <p:cTn id="80" dur="250"/>
                                        <p:tgtEl>
                                          <p:spTgt spid="40"/>
                                        </p:tgtEl>
                                      </p:cBhvr>
                                    </p:animEffect>
                                  </p:childTnLst>
                                </p:cTn>
                              </p:par>
                            </p:childTnLst>
                          </p:cTn>
                        </p:par>
                        <p:par>
                          <p:cTn id="81" fill="hold">
                            <p:stCondLst>
                              <p:cond delay="4000"/>
                            </p:stCondLst>
                            <p:childTnLst>
                              <p:par>
                                <p:cTn id="82" presetID="53" presetClass="entr" presetSubtype="16"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250" fill="hold"/>
                                        <p:tgtEl>
                                          <p:spTgt spid="25"/>
                                        </p:tgtEl>
                                        <p:attrNameLst>
                                          <p:attrName>ppt_w</p:attrName>
                                        </p:attrNameLst>
                                      </p:cBhvr>
                                      <p:tavLst>
                                        <p:tav tm="0">
                                          <p:val>
                                            <p:fltVal val="0"/>
                                          </p:val>
                                        </p:tav>
                                        <p:tav tm="100000">
                                          <p:val>
                                            <p:strVal val="#ppt_w"/>
                                          </p:val>
                                        </p:tav>
                                      </p:tavLst>
                                    </p:anim>
                                    <p:anim calcmode="lin" valueType="num">
                                      <p:cBhvr>
                                        <p:cTn id="85" dur="250" fill="hold"/>
                                        <p:tgtEl>
                                          <p:spTgt spid="25"/>
                                        </p:tgtEl>
                                        <p:attrNameLst>
                                          <p:attrName>ppt_h</p:attrName>
                                        </p:attrNameLst>
                                      </p:cBhvr>
                                      <p:tavLst>
                                        <p:tav tm="0">
                                          <p:val>
                                            <p:fltVal val="0"/>
                                          </p:val>
                                        </p:tav>
                                        <p:tav tm="100000">
                                          <p:val>
                                            <p:strVal val="#ppt_h"/>
                                          </p:val>
                                        </p:tav>
                                      </p:tavLst>
                                    </p:anim>
                                    <p:animEffect transition="in" filter="fade">
                                      <p:cBhvr>
                                        <p:cTn id="86" dur="250"/>
                                        <p:tgtEl>
                                          <p:spTgt spid="25"/>
                                        </p:tgtEl>
                                      </p:cBhvr>
                                    </p:animEffect>
                                  </p:childTnLst>
                                </p:cTn>
                              </p:par>
                            </p:childTnLst>
                          </p:cTn>
                        </p:par>
                        <p:par>
                          <p:cTn id="87" fill="hold">
                            <p:stCondLst>
                              <p:cond delay="425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250" fill="hold"/>
                                        <p:tgtEl>
                                          <p:spTgt spid="47"/>
                                        </p:tgtEl>
                                        <p:attrNameLst>
                                          <p:attrName>ppt_w</p:attrName>
                                        </p:attrNameLst>
                                      </p:cBhvr>
                                      <p:tavLst>
                                        <p:tav tm="0">
                                          <p:val>
                                            <p:fltVal val="0"/>
                                          </p:val>
                                        </p:tav>
                                        <p:tav tm="100000">
                                          <p:val>
                                            <p:strVal val="#ppt_w"/>
                                          </p:val>
                                        </p:tav>
                                      </p:tavLst>
                                    </p:anim>
                                    <p:anim calcmode="lin" valueType="num">
                                      <p:cBhvr>
                                        <p:cTn id="91" dur="250" fill="hold"/>
                                        <p:tgtEl>
                                          <p:spTgt spid="47"/>
                                        </p:tgtEl>
                                        <p:attrNameLst>
                                          <p:attrName>ppt_h</p:attrName>
                                        </p:attrNameLst>
                                      </p:cBhvr>
                                      <p:tavLst>
                                        <p:tav tm="0">
                                          <p:val>
                                            <p:fltVal val="0"/>
                                          </p:val>
                                        </p:tav>
                                        <p:tav tm="100000">
                                          <p:val>
                                            <p:strVal val="#ppt_h"/>
                                          </p:val>
                                        </p:tav>
                                      </p:tavLst>
                                    </p:anim>
                                    <p:animEffect transition="in" filter="fade">
                                      <p:cBhvr>
                                        <p:cTn id="92" dur="250"/>
                                        <p:tgtEl>
                                          <p:spTgt spid="47"/>
                                        </p:tgtEl>
                                      </p:cBhvr>
                                    </p:animEffect>
                                  </p:childTnLst>
                                </p:cTn>
                              </p:par>
                            </p:childTnLst>
                          </p:cTn>
                        </p:par>
                        <p:par>
                          <p:cTn id="93" fill="hold">
                            <p:stCondLst>
                              <p:cond delay="4500"/>
                            </p:stCondLst>
                            <p:childTnLst>
                              <p:par>
                                <p:cTn id="94" presetID="53" presetClass="entr" presetSubtype="16" fill="hold" grpId="0"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250" fill="hold"/>
                                        <p:tgtEl>
                                          <p:spTgt spid="48"/>
                                        </p:tgtEl>
                                        <p:attrNameLst>
                                          <p:attrName>ppt_w</p:attrName>
                                        </p:attrNameLst>
                                      </p:cBhvr>
                                      <p:tavLst>
                                        <p:tav tm="0">
                                          <p:val>
                                            <p:fltVal val="0"/>
                                          </p:val>
                                        </p:tav>
                                        <p:tav tm="100000">
                                          <p:val>
                                            <p:strVal val="#ppt_w"/>
                                          </p:val>
                                        </p:tav>
                                      </p:tavLst>
                                    </p:anim>
                                    <p:anim calcmode="lin" valueType="num">
                                      <p:cBhvr>
                                        <p:cTn id="97" dur="250" fill="hold"/>
                                        <p:tgtEl>
                                          <p:spTgt spid="48"/>
                                        </p:tgtEl>
                                        <p:attrNameLst>
                                          <p:attrName>ppt_h</p:attrName>
                                        </p:attrNameLst>
                                      </p:cBhvr>
                                      <p:tavLst>
                                        <p:tav tm="0">
                                          <p:val>
                                            <p:fltVal val="0"/>
                                          </p:val>
                                        </p:tav>
                                        <p:tav tm="100000">
                                          <p:val>
                                            <p:strVal val="#ppt_h"/>
                                          </p:val>
                                        </p:tav>
                                      </p:tavLst>
                                    </p:anim>
                                    <p:animEffect transition="in" filter="fade">
                                      <p:cBhvr>
                                        <p:cTn id="98" dur="250"/>
                                        <p:tgtEl>
                                          <p:spTgt spid="48"/>
                                        </p:tgtEl>
                                      </p:cBhvr>
                                    </p:animEffect>
                                  </p:childTnLst>
                                </p:cTn>
                              </p:par>
                            </p:childTnLst>
                          </p:cTn>
                        </p:par>
                        <p:par>
                          <p:cTn id="99" fill="hold">
                            <p:stCondLst>
                              <p:cond delay="4750"/>
                            </p:stCondLst>
                            <p:childTnLst>
                              <p:par>
                                <p:cTn id="100" presetID="53" presetClass="entr" presetSubtype="16" fill="hold" grpId="0" nodeType="afterEffect">
                                  <p:stCondLst>
                                    <p:cond delay="0"/>
                                  </p:stCondLst>
                                  <p:childTnLst>
                                    <p:set>
                                      <p:cBhvr>
                                        <p:cTn id="101" dur="1" fill="hold">
                                          <p:stCondLst>
                                            <p:cond delay="0"/>
                                          </p:stCondLst>
                                        </p:cTn>
                                        <p:tgtEl>
                                          <p:spTgt spid="49"/>
                                        </p:tgtEl>
                                        <p:attrNameLst>
                                          <p:attrName>style.visibility</p:attrName>
                                        </p:attrNameLst>
                                      </p:cBhvr>
                                      <p:to>
                                        <p:strVal val="visible"/>
                                      </p:to>
                                    </p:set>
                                    <p:anim calcmode="lin" valueType="num">
                                      <p:cBhvr>
                                        <p:cTn id="102" dur="250" fill="hold"/>
                                        <p:tgtEl>
                                          <p:spTgt spid="49"/>
                                        </p:tgtEl>
                                        <p:attrNameLst>
                                          <p:attrName>ppt_w</p:attrName>
                                        </p:attrNameLst>
                                      </p:cBhvr>
                                      <p:tavLst>
                                        <p:tav tm="0">
                                          <p:val>
                                            <p:fltVal val="0"/>
                                          </p:val>
                                        </p:tav>
                                        <p:tav tm="100000">
                                          <p:val>
                                            <p:strVal val="#ppt_w"/>
                                          </p:val>
                                        </p:tav>
                                      </p:tavLst>
                                    </p:anim>
                                    <p:anim calcmode="lin" valueType="num">
                                      <p:cBhvr>
                                        <p:cTn id="103" dur="250" fill="hold"/>
                                        <p:tgtEl>
                                          <p:spTgt spid="49"/>
                                        </p:tgtEl>
                                        <p:attrNameLst>
                                          <p:attrName>ppt_h</p:attrName>
                                        </p:attrNameLst>
                                      </p:cBhvr>
                                      <p:tavLst>
                                        <p:tav tm="0">
                                          <p:val>
                                            <p:fltVal val="0"/>
                                          </p:val>
                                        </p:tav>
                                        <p:tav tm="100000">
                                          <p:val>
                                            <p:strVal val="#ppt_h"/>
                                          </p:val>
                                        </p:tav>
                                      </p:tavLst>
                                    </p:anim>
                                    <p:animEffect transition="in" filter="fade">
                                      <p:cBhvr>
                                        <p:cTn id="104" dur="250"/>
                                        <p:tgtEl>
                                          <p:spTgt spid="49"/>
                                        </p:tgtEl>
                                      </p:cBhvr>
                                    </p:animEffect>
                                  </p:childTnLst>
                                </p:cTn>
                              </p:par>
                            </p:childTnLst>
                          </p:cTn>
                        </p:par>
                        <p:par>
                          <p:cTn id="105" fill="hold">
                            <p:stCondLst>
                              <p:cond delay="5000"/>
                            </p:stCondLst>
                            <p:childTnLst>
                              <p:par>
                                <p:cTn id="106" presetID="23" presetClass="entr" presetSubtype="36" fill="hold" grpId="0" nodeType="afterEffect">
                                  <p:stCondLst>
                                    <p:cond delay="0"/>
                                  </p:stCondLst>
                                  <p:childTnLst>
                                    <p:set>
                                      <p:cBhvr>
                                        <p:cTn id="107" dur="1" fill="hold">
                                          <p:stCondLst>
                                            <p:cond delay="0"/>
                                          </p:stCondLst>
                                        </p:cTn>
                                        <p:tgtEl>
                                          <p:spTgt spid="59"/>
                                        </p:tgtEl>
                                        <p:attrNameLst>
                                          <p:attrName>style.visibility</p:attrName>
                                        </p:attrNameLst>
                                      </p:cBhvr>
                                      <p:to>
                                        <p:strVal val="visible"/>
                                      </p:to>
                                    </p:set>
                                    <p:anim calcmode="lin" valueType="num">
                                      <p:cBhvr>
                                        <p:cTn id="108" dur="500" fill="hold"/>
                                        <p:tgtEl>
                                          <p:spTgt spid="59"/>
                                        </p:tgtEl>
                                        <p:attrNameLst>
                                          <p:attrName>ppt_w</p:attrName>
                                        </p:attrNameLst>
                                      </p:cBhvr>
                                      <p:tavLst>
                                        <p:tav tm="0">
                                          <p:val>
                                            <p:strVal val="(6*min(max(#ppt_w*#ppt_h,.3),1)-7.4)/-.7*#ppt_w"/>
                                          </p:val>
                                        </p:tav>
                                        <p:tav tm="100000">
                                          <p:val>
                                            <p:strVal val="#ppt_w"/>
                                          </p:val>
                                        </p:tav>
                                      </p:tavLst>
                                    </p:anim>
                                    <p:anim calcmode="lin" valueType="num">
                                      <p:cBhvr>
                                        <p:cTn id="109"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0" dur="500" fill="hold"/>
                                        <p:tgtEl>
                                          <p:spTgt spid="59"/>
                                        </p:tgtEl>
                                        <p:attrNameLst>
                                          <p:attrName>ppt_x</p:attrName>
                                        </p:attrNameLst>
                                      </p:cBhvr>
                                      <p:tavLst>
                                        <p:tav tm="0">
                                          <p:val>
                                            <p:fltVal val="0.5"/>
                                          </p:val>
                                        </p:tav>
                                        <p:tav tm="100000">
                                          <p:val>
                                            <p:strVal val="#ppt_x"/>
                                          </p:val>
                                        </p:tav>
                                      </p:tavLst>
                                    </p:anim>
                                    <p:anim calcmode="lin" valueType="num">
                                      <p:cBhvr>
                                        <p:cTn id="111"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2" fill="hold">
                            <p:stCondLst>
                              <p:cond delay="5500"/>
                            </p:stCondLst>
                            <p:childTnLst>
                              <p:par>
                                <p:cTn id="113" presetID="53" presetClass="entr" presetSubtype="16"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250" fill="hold"/>
                                        <p:tgtEl>
                                          <p:spTgt spid="61"/>
                                        </p:tgtEl>
                                        <p:attrNameLst>
                                          <p:attrName>ppt_w</p:attrName>
                                        </p:attrNameLst>
                                      </p:cBhvr>
                                      <p:tavLst>
                                        <p:tav tm="0">
                                          <p:val>
                                            <p:fltVal val="0"/>
                                          </p:val>
                                        </p:tav>
                                        <p:tav tm="100000">
                                          <p:val>
                                            <p:strVal val="#ppt_w"/>
                                          </p:val>
                                        </p:tav>
                                      </p:tavLst>
                                    </p:anim>
                                    <p:anim calcmode="lin" valueType="num">
                                      <p:cBhvr>
                                        <p:cTn id="116" dur="250" fill="hold"/>
                                        <p:tgtEl>
                                          <p:spTgt spid="61"/>
                                        </p:tgtEl>
                                        <p:attrNameLst>
                                          <p:attrName>ppt_h</p:attrName>
                                        </p:attrNameLst>
                                      </p:cBhvr>
                                      <p:tavLst>
                                        <p:tav tm="0">
                                          <p:val>
                                            <p:fltVal val="0"/>
                                          </p:val>
                                        </p:tav>
                                        <p:tav tm="100000">
                                          <p:val>
                                            <p:strVal val="#ppt_h"/>
                                          </p:val>
                                        </p:tav>
                                      </p:tavLst>
                                    </p:anim>
                                    <p:animEffect transition="in" filter="fade">
                                      <p:cBhvr>
                                        <p:cTn id="117"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P spid="28" grpId="0"/>
      <p:bldP spid="31" grpId="0"/>
      <p:bldP spid="32" grpId="0"/>
      <p:bldP spid="34" grpId="0"/>
      <p:bldP spid="35" grpId="0"/>
      <p:bldP spid="37" grpId="0"/>
      <p:bldP spid="38" grpId="0"/>
      <p:bldP spid="40" grpId="0"/>
      <p:bldP spid="25" grpId="0"/>
      <p:bldP spid="47" grpId="0"/>
      <p:bldP spid="48" grpId="0"/>
      <p:bldP spid="49" grpId="0"/>
      <p:bldP spid="59" grpId="0"/>
      <p:bldP spid="6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7346315"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了解国考的报名入口在哪里</a:t>
            </a:r>
            <a:endPar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0" name="矩形 39"/>
          <p:cNvSpPr/>
          <p:nvPr/>
        </p:nvSpPr>
        <p:spPr>
          <a:xfrm>
            <a:off x="7706360" y="5885815"/>
            <a:ext cx="2160270" cy="36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椭圆 17"/>
          <p:cNvSpPr/>
          <p:nvPr/>
        </p:nvSpPr>
        <p:spPr>
          <a:xfrm>
            <a:off x="5794375" y="894715"/>
            <a:ext cx="5835015" cy="5835015"/>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21" name="椭圆 20"/>
          <p:cNvSpPr/>
          <p:nvPr/>
        </p:nvSpPr>
        <p:spPr>
          <a:xfrm>
            <a:off x="6276340" y="1387475"/>
            <a:ext cx="4848860" cy="4848860"/>
          </a:xfrm>
          <a:prstGeom prst="ellipse">
            <a:avLst/>
          </a:prstGeom>
          <a:solidFill>
            <a:schemeClr val="tx2">
              <a:alpha val="88000"/>
            </a:schemeClr>
          </a:solidFill>
          <a:ln w="635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22" name="TextBox 64"/>
          <p:cNvSpPr>
            <a:spLocks noChangeArrowheads="1"/>
          </p:cNvSpPr>
          <p:nvPr/>
        </p:nvSpPr>
        <p:spPr bwMode="auto">
          <a:xfrm>
            <a:off x="8020685" y="2085340"/>
            <a:ext cx="1210310" cy="40005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zh-CN" altLang="en-US" sz="2000" b="1" dirty="0" smtClean="0">
                <a:solidFill>
                  <a:srgbClr val="FFC000"/>
                </a:solidFill>
                <a:latin typeface="微软雅黑" panose="020B0503020204020204" pitchFamily="34" charset="-122"/>
                <a:ea typeface="微软雅黑" panose="020B0503020204020204" pitchFamily="34" charset="-122"/>
                <a:sym typeface="方正兰亭黑_GBK" panose="02000000000000000000" pitchFamily="2" charset="-122"/>
              </a:rPr>
              <a:t>快捷通道</a:t>
            </a:r>
            <a:endParaRPr lang="en-US" altLang="zh-CN" sz="2000" b="1" dirty="0" smtClean="0">
              <a:solidFill>
                <a:srgbClr val="FFC000"/>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3" name="TextBox 64"/>
          <p:cNvSpPr>
            <a:spLocks noChangeArrowheads="1"/>
          </p:cNvSpPr>
          <p:nvPr/>
        </p:nvSpPr>
        <p:spPr bwMode="auto">
          <a:xfrm>
            <a:off x="7612380" y="1650365"/>
            <a:ext cx="2031365" cy="46164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zh-CN" altLang="en-US" sz="2400" dirty="0" smtClean="0">
                <a:solidFill>
                  <a:srgbClr val="FFFFFF"/>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报名入口收藏</a:t>
            </a:r>
            <a:endParaRPr lang="en-US" altLang="zh-CN" sz="2400" dirty="0">
              <a:solidFill>
                <a:srgbClr val="FFFFFF"/>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24" name="矩形 23"/>
          <p:cNvSpPr/>
          <p:nvPr/>
        </p:nvSpPr>
        <p:spPr>
          <a:xfrm>
            <a:off x="6901180" y="2472690"/>
            <a:ext cx="3599815" cy="36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5" name="矩形 24"/>
          <p:cNvSpPr/>
          <p:nvPr/>
        </p:nvSpPr>
        <p:spPr>
          <a:xfrm>
            <a:off x="7599680" y="4843780"/>
            <a:ext cx="2160270" cy="36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28" name="组合 40"/>
          <p:cNvGrpSpPr/>
          <p:nvPr/>
        </p:nvGrpSpPr>
        <p:grpSpPr>
          <a:xfrm>
            <a:off x="271145" y="1310005"/>
            <a:ext cx="5417820" cy="3969385"/>
            <a:chOff x="271145" y="1310005"/>
            <a:chExt cx="5417820" cy="3969385"/>
          </a:xfrm>
        </p:grpSpPr>
        <p:sp>
          <p:nvSpPr>
            <p:cNvPr id="29" name="Freeform 60"/>
            <p:cNvSpPr>
              <a:spLocks/>
            </p:cNvSpPr>
            <p:nvPr/>
          </p:nvSpPr>
          <p:spPr bwMode="auto">
            <a:xfrm>
              <a:off x="337820" y="1310005"/>
              <a:ext cx="554990" cy="596265"/>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30" name="文本框 38"/>
            <p:cNvSpPr txBox="1"/>
            <p:nvPr/>
          </p:nvSpPr>
          <p:spPr>
            <a:xfrm>
              <a:off x="271145" y="2109470"/>
              <a:ext cx="5417820" cy="3169920"/>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中央机关及其直属机构公务员考录专题网站（</a:t>
              </a:r>
              <a:r>
                <a:rPr lang="en-US" altLang="en-US" sz="1400" dirty="0" smtClean="0">
                  <a:latin typeface="微软雅黑" panose="020B0503020204020204" pitchFamily="34" charset="-122"/>
                  <a:ea typeface="微软雅黑" panose="020B0503020204020204" pitchFamily="34" charset="-122"/>
                </a:rPr>
                <a:t> http://bm.scs.gov.cn/2018 </a:t>
              </a:r>
              <a:r>
                <a:rPr lang="zh-CN" altLang="en-US" sz="1400" dirty="0" smtClean="0">
                  <a:latin typeface="微软雅黑" panose="020B0503020204020204" pitchFamily="34" charset="-122"/>
                  <a:ea typeface="微软雅黑" panose="020B0503020204020204" pitchFamily="34" charset="-122"/>
                </a:rPr>
                <a:t>）</a:t>
              </a:r>
              <a:endParaRPr lang="en-US" altLang="en-US"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人力资源和社会保障部门户网站（</a:t>
              </a:r>
              <a:r>
                <a:rPr lang="en-US" altLang="en-US" sz="1400" dirty="0" smtClean="0">
                  <a:latin typeface="微软雅黑" panose="020B0503020204020204" pitchFamily="34" charset="-122"/>
                  <a:ea typeface="微软雅黑" panose="020B0503020204020204" pitchFamily="34" charset="-122"/>
                </a:rPr>
                <a:t>http://www.mohrss.gov.cn）</a:t>
              </a:r>
            </a:p>
            <a:p>
              <a:r>
                <a:rPr lang="zh-CN" altLang="en-US" sz="1400" dirty="0" smtClean="0">
                  <a:latin typeface="微软雅黑" panose="020B0503020204020204" pitchFamily="34" charset="-122"/>
                  <a:ea typeface="微软雅黑" panose="020B0503020204020204" pitchFamily="34" charset="-122"/>
                </a:rPr>
                <a:t>国家公务员局门户网站（</a:t>
              </a:r>
              <a:r>
                <a:rPr lang="en-US" altLang="en-US" sz="1400" dirty="0" smtClean="0">
                  <a:latin typeface="微软雅黑" panose="020B0503020204020204" pitchFamily="34" charset="-122"/>
                  <a:ea typeface="微软雅黑" panose="020B0503020204020204" pitchFamily="34" charset="-122"/>
                </a:rPr>
                <a:t>http://www.scs.gov.cn）</a:t>
              </a:r>
            </a:p>
            <a:p>
              <a:r>
                <a:rPr lang="zh-CN" altLang="en-US" sz="1400" dirty="0" smtClean="0">
                  <a:latin typeface="微软雅黑" panose="020B0503020204020204" pitchFamily="34" charset="-122"/>
                  <a:ea typeface="微软雅黑" panose="020B0503020204020204" pitchFamily="34" charset="-122"/>
                </a:rPr>
                <a:t>中国政府网（</a:t>
              </a:r>
              <a:r>
                <a:rPr lang="en-US" altLang="en-US" sz="1400" dirty="0" smtClean="0">
                  <a:latin typeface="微软雅黑" panose="020B0503020204020204" pitchFamily="34" charset="-122"/>
                  <a:ea typeface="微软雅黑" panose="020B0503020204020204" pitchFamily="34" charset="-122"/>
                </a:rPr>
                <a:t>http://www.gov.cn）</a:t>
              </a:r>
            </a:p>
            <a:p>
              <a:r>
                <a:rPr lang="zh-CN" altLang="en-US" sz="1400" dirty="0" smtClean="0">
                  <a:latin typeface="微软雅黑" panose="020B0503020204020204" pitchFamily="34" charset="-122"/>
                  <a:ea typeface="微软雅黑" panose="020B0503020204020204" pitchFamily="34" charset="-122"/>
                </a:rPr>
                <a:t>新华网（</a:t>
              </a:r>
              <a:r>
                <a:rPr lang="en-US" altLang="en-US" sz="1400" dirty="0" smtClean="0">
                  <a:latin typeface="微软雅黑" panose="020B0503020204020204" pitchFamily="34" charset="-122"/>
                  <a:ea typeface="微软雅黑" panose="020B0503020204020204" pitchFamily="34" charset="-122"/>
                </a:rPr>
                <a:t>http://www.xinhuanet.com）</a:t>
              </a:r>
            </a:p>
            <a:p>
              <a:r>
                <a:rPr lang="zh-CN" altLang="en-US" sz="1400" dirty="0" smtClean="0">
                  <a:latin typeface="微软雅黑" panose="020B0503020204020204" pitchFamily="34" charset="-122"/>
                  <a:ea typeface="微软雅黑" panose="020B0503020204020204" pitchFamily="34" charset="-122"/>
                </a:rPr>
                <a:t>新浪网（</a:t>
              </a:r>
              <a:r>
                <a:rPr lang="en-US" altLang="en-US" sz="1400" dirty="0" smtClean="0">
                  <a:latin typeface="微软雅黑" panose="020B0503020204020204" pitchFamily="34" charset="-122"/>
                  <a:ea typeface="微软雅黑" panose="020B0503020204020204" pitchFamily="34" charset="-122"/>
                </a:rPr>
                <a:t>http://www.sina.com.cn）</a:t>
              </a:r>
            </a:p>
            <a:p>
              <a:r>
                <a:rPr lang="zh-CN" altLang="en-US" sz="1400" dirty="0" smtClean="0">
                  <a:latin typeface="微软雅黑" panose="020B0503020204020204" pitchFamily="34" charset="-122"/>
                  <a:ea typeface="微软雅黑" panose="020B0503020204020204" pitchFamily="34" charset="-122"/>
                </a:rPr>
                <a:t>国家公务员网（</a:t>
              </a:r>
              <a:r>
                <a:rPr lang="en-US" altLang="en-US" sz="1400" dirty="0" smtClean="0">
                  <a:latin typeface="微软雅黑" panose="020B0503020204020204" pitchFamily="34" charset="-122"/>
                  <a:ea typeface="微软雅黑" panose="020B0503020204020204" pitchFamily="34" charset="-122"/>
                </a:rPr>
                <a:t>http://www.</a:t>
              </a:r>
              <a:r>
                <a:rPr lang="en-US" altLang="zh-CN" sz="1400" dirty="0" smtClean="0">
                  <a:latin typeface="微软雅黑" panose="020B0503020204020204" pitchFamily="34" charset="-122"/>
                  <a:ea typeface="微软雅黑" panose="020B0503020204020204" pitchFamily="34" charset="-122"/>
                </a:rPr>
                <a:t>chinagwyw.org</a:t>
              </a:r>
              <a:r>
                <a:rPr lang="en-US" altLang="en-US" sz="1400" dirty="0" smtClean="0">
                  <a:latin typeface="微软雅黑" panose="020B0503020204020204" pitchFamily="34" charset="-122"/>
                  <a:ea typeface="微软雅黑" panose="020B0503020204020204" pitchFamily="34" charset="-122"/>
                </a:rPr>
                <a:t>）</a:t>
              </a:r>
            </a:p>
            <a:p>
              <a:r>
                <a:rPr lang="zh-CN" altLang="en-US" sz="1400" dirty="0" smtClean="0">
                  <a:latin typeface="微软雅黑" panose="020B0503020204020204" pitchFamily="34" charset="-122"/>
                  <a:ea typeface="微软雅黑" panose="020B0503020204020204" pitchFamily="34" charset="-122"/>
                </a:rPr>
                <a:t>搜狐网（</a:t>
              </a:r>
              <a:r>
                <a:rPr lang="en-US" altLang="en-US" sz="1400" dirty="0" smtClean="0">
                  <a:latin typeface="微软雅黑" panose="020B0503020204020204" pitchFamily="34" charset="-122"/>
                  <a:ea typeface="微软雅黑" panose="020B0503020204020204" pitchFamily="34" charset="-122"/>
                </a:rPr>
                <a:t>http://www.sohu.com）</a:t>
              </a:r>
            </a:p>
            <a:p>
              <a:r>
                <a:rPr lang="zh-CN" altLang="en-US" sz="1400" dirty="0" smtClean="0">
                  <a:latin typeface="微软雅黑" panose="020B0503020204020204" pitchFamily="34" charset="-122"/>
                  <a:ea typeface="微软雅黑" panose="020B0503020204020204" pitchFamily="34" charset="-122"/>
                </a:rPr>
                <a:t>网易（</a:t>
              </a:r>
              <a:r>
                <a:rPr lang="en-US" altLang="en-US" sz="1400" dirty="0" smtClean="0">
                  <a:latin typeface="微软雅黑" panose="020B0503020204020204" pitchFamily="34" charset="-122"/>
                  <a:ea typeface="微软雅黑" panose="020B0503020204020204" pitchFamily="34" charset="-122"/>
                </a:rPr>
                <a:t>http://www.163.com）</a:t>
              </a:r>
            </a:p>
            <a:p>
              <a:r>
                <a:rPr lang="zh-CN" altLang="en-US" sz="1400" dirty="0" smtClean="0">
                  <a:latin typeface="微软雅黑" panose="020B0503020204020204" pitchFamily="34" charset="-122"/>
                  <a:ea typeface="微软雅黑" panose="020B0503020204020204" pitchFamily="34" charset="-122"/>
                </a:rPr>
                <a:t>中华网（</a:t>
              </a:r>
              <a:r>
                <a:rPr lang="en-US" altLang="en-US" sz="1400" dirty="0" smtClean="0">
                  <a:latin typeface="微软雅黑" panose="020B0503020204020204" pitchFamily="34" charset="-122"/>
                  <a:ea typeface="微软雅黑" panose="020B0503020204020204" pitchFamily="34" charset="-122"/>
                </a:rPr>
                <a:t>http://www.china.com）</a:t>
              </a:r>
            </a:p>
            <a:p>
              <a:r>
                <a:rPr lang="zh-CN" altLang="en-US" sz="1400" dirty="0" smtClean="0">
                  <a:latin typeface="微软雅黑" panose="020B0503020204020204" pitchFamily="34" charset="-122"/>
                  <a:ea typeface="微软雅黑" panose="020B0503020204020204" pitchFamily="34" charset="-122"/>
                </a:rPr>
                <a:t>中国教育在线（</a:t>
              </a:r>
              <a:r>
                <a:rPr lang="en-US" altLang="en-US" sz="1400" dirty="0" smtClean="0">
                  <a:latin typeface="微软雅黑" panose="020B0503020204020204" pitchFamily="34" charset="-122"/>
                  <a:ea typeface="微软雅黑" panose="020B0503020204020204" pitchFamily="34" charset="-122"/>
                </a:rPr>
                <a:t>http://www.eol.cn）</a:t>
              </a:r>
            </a:p>
            <a:p>
              <a:r>
                <a:rPr lang="zh-CN" altLang="en-US" sz="1400" dirty="0" smtClean="0">
                  <a:latin typeface="微软雅黑" panose="020B0503020204020204" pitchFamily="34" charset="-122"/>
                  <a:ea typeface="微软雅黑" panose="020B0503020204020204" pitchFamily="34" charset="-122"/>
                </a:rPr>
                <a:t>　　</a:t>
              </a:r>
            </a:p>
            <a:p>
              <a:endParaRPr lang="zh-CN" altLang="en-US" dirty="0"/>
            </a:p>
          </p:txBody>
        </p:sp>
        <p:sp>
          <p:nvSpPr>
            <p:cNvPr id="31" name="圆角矩形 30"/>
            <p:cNvSpPr/>
            <p:nvPr/>
          </p:nvSpPr>
          <p:spPr>
            <a:xfrm>
              <a:off x="1005205" y="1469390"/>
              <a:ext cx="3598545" cy="436880"/>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smtClean="0">
                  <a:latin typeface="+mn-ea"/>
                  <a:cs typeface="Arial Unicode MS" panose="020B0604020202020204" pitchFamily="34" charset="-122"/>
                </a:rPr>
                <a:t>报名入口收藏途径</a:t>
              </a:r>
              <a:endParaRPr lang="zh-CN" altLang="en-US" b="1" dirty="0">
                <a:latin typeface="+mn-ea"/>
                <a:cs typeface="Arial Unicode MS" panose="020B0604020202020204" pitchFamily="34" charset="-122"/>
              </a:endParaRPr>
            </a:p>
          </p:txBody>
        </p:sp>
        <p:sp>
          <p:nvSpPr>
            <p:cNvPr id="32" name="等腰三角形 31"/>
            <p:cNvSpPr/>
            <p:nvPr/>
          </p:nvSpPr>
          <p:spPr>
            <a:xfrm rot="16200000">
              <a:off x="930910" y="1536700"/>
              <a:ext cx="74930" cy="151130"/>
            </a:xfrm>
            <a:prstGeom prst="triangle">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mn-ea"/>
                <a:cs typeface="Arial Unicode MS" panose="020B0604020202020204" pitchFamily="34" charset="-122"/>
              </a:endParaRPr>
            </a:p>
          </p:txBody>
        </p:sp>
      </p:grpSp>
      <p:pic>
        <p:nvPicPr>
          <p:cNvPr id="179202" name="Picture 2"/>
          <p:cNvPicPr>
            <a:picLocks noChangeAspect="1" noChangeArrowheads="1"/>
          </p:cNvPicPr>
          <p:nvPr/>
        </p:nvPicPr>
        <p:blipFill>
          <a:blip r:embed="rId3" cstate="print"/>
          <a:srcRect/>
          <a:stretch>
            <a:fillRect/>
          </a:stretch>
        </p:blipFill>
        <p:spPr bwMode="auto">
          <a:xfrm>
            <a:off x="7644765" y="2546350"/>
            <a:ext cx="2003425" cy="2242185"/>
          </a:xfrm>
          <a:prstGeom prst="rect">
            <a:avLst/>
          </a:prstGeom>
          <a:noFill/>
          <a:ln w="9525">
            <a:noFill/>
            <a:miter lim="800000"/>
            <a:headEnd/>
            <a:tailEnd/>
          </a:ln>
          <a:effectLst/>
        </p:spPr>
      </p:pic>
      <p:sp>
        <p:nvSpPr>
          <p:cNvPr id="179203" name="Rectangle 3"/>
          <p:cNvSpPr>
            <a:spLocks noChangeArrowheads="1"/>
          </p:cNvSpPr>
          <p:nvPr/>
        </p:nvSpPr>
        <p:spPr bwMode="auto">
          <a:xfrm>
            <a:off x="6581775" y="4869815"/>
            <a:ext cx="4299585" cy="33845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600" b="0" i="0" u="none" strike="noStrike" cap="none" normalizeH="0" baseline="0" dirty="0" smtClean="0">
                <a:ln>
                  <a:noFill/>
                </a:ln>
                <a:solidFill>
                  <a:schemeClr val="bg2"/>
                </a:solidFill>
                <a:effectLst/>
                <a:latin typeface="Arial" charset="0"/>
                <a:ea typeface="宋体" charset="-122"/>
                <a:cs typeface="宋体" charset="-122"/>
              </a:rPr>
              <a:t>http://www.chinagwyw.org/gjgwy/351260.html</a:t>
            </a:r>
          </a:p>
        </p:txBody>
      </p:sp>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par>
                                <p:cTn id="26" presetID="53" presetClass="entr" presetSubtype="16" fill="hold" grpId="0" nodeType="withEffect">
                                  <p:stCondLst>
                                    <p:cond delay="220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par>
                                <p:cTn id="31" presetID="35" presetClass="path" presetSubtype="0" accel="50000" decel="50000" fill="hold" grpId="1" nodeType="withEffect">
                                  <p:stCondLst>
                                    <p:cond delay="2200"/>
                                  </p:stCondLst>
                                  <p:childTnLst>
                                    <p:animMotion origin="layout" path="M 0 0 L -0.31974 0 " pathEditMode="relative" rAng="0" ptsTypes="AA">
                                      <p:cBhvr>
                                        <p:cTn id="32" dur="1000" fill="hold"/>
                                        <p:tgtEl>
                                          <p:spTgt spid="40"/>
                                        </p:tgtEl>
                                        <p:attrNameLst>
                                          <p:attrName>ppt_x</p:attrName>
                                          <p:attrName>ppt_y</p:attrName>
                                        </p:attrNameLst>
                                      </p:cBhvr>
                                      <p:rCtr x="-15990" y="0"/>
                                    </p:animMotion>
                                  </p:childTnLst>
                                </p:cTn>
                              </p:par>
                              <p:par>
                                <p:cTn id="33" presetID="53" presetClass="entr" presetSubtype="16" fill="hold" grpId="0" nodeType="withEffect">
                                  <p:stCondLst>
                                    <p:cond delay="1000"/>
                                  </p:stCondLst>
                                  <p:childTnLst>
                                    <p:set>
                                      <p:cBhvr>
                                        <p:cTn id="34" dur="1" fill="hold">
                                          <p:stCondLst>
                                            <p:cond delay="0"/>
                                          </p:stCondLst>
                                        </p:cTn>
                                        <p:tgtEl>
                                          <p:spTgt spid="18"/>
                                        </p:tgtEl>
                                        <p:attrNameLst>
                                          <p:attrName>style.visibility</p:attrName>
                                        </p:attrNameLst>
                                      </p:cBhvr>
                                      <p:to>
                                        <p:strVal val="visible"/>
                                      </p:to>
                                    </p:set>
                                    <p:anim calcmode="lin" valueType="num">
                                      <p:cBhvr>
                                        <p:cTn id="35" dur="250" fill="hold"/>
                                        <p:tgtEl>
                                          <p:spTgt spid="18"/>
                                        </p:tgtEl>
                                        <p:attrNameLst>
                                          <p:attrName>ppt_w</p:attrName>
                                        </p:attrNameLst>
                                      </p:cBhvr>
                                      <p:tavLst>
                                        <p:tav tm="0">
                                          <p:val>
                                            <p:fltVal val="0"/>
                                          </p:val>
                                        </p:tav>
                                        <p:tav tm="100000">
                                          <p:val>
                                            <p:strVal val="#ppt_w"/>
                                          </p:val>
                                        </p:tav>
                                      </p:tavLst>
                                    </p:anim>
                                    <p:anim calcmode="lin" valueType="num">
                                      <p:cBhvr>
                                        <p:cTn id="36" dur="250" fill="hold"/>
                                        <p:tgtEl>
                                          <p:spTgt spid="18"/>
                                        </p:tgtEl>
                                        <p:attrNameLst>
                                          <p:attrName>ppt_h</p:attrName>
                                        </p:attrNameLst>
                                      </p:cBhvr>
                                      <p:tavLst>
                                        <p:tav tm="0">
                                          <p:val>
                                            <p:fltVal val="0"/>
                                          </p:val>
                                        </p:tav>
                                        <p:tav tm="100000">
                                          <p:val>
                                            <p:strVal val="#ppt_h"/>
                                          </p:val>
                                        </p:tav>
                                      </p:tavLst>
                                    </p:anim>
                                    <p:animEffect transition="in" filter="fade">
                                      <p:cBhvr>
                                        <p:cTn id="37" dur="250"/>
                                        <p:tgtEl>
                                          <p:spTgt spid="18"/>
                                        </p:tgtEl>
                                      </p:cBhvr>
                                    </p:animEffect>
                                  </p:childTnLst>
                                </p:cTn>
                              </p:par>
                              <p:par>
                                <p:cTn id="38" presetID="6" presetClass="emph" presetSubtype="0" decel="100000" fill="hold" grpId="1" nodeType="withEffect">
                                  <p:stCondLst>
                                    <p:cond delay="1200"/>
                                  </p:stCondLst>
                                  <p:childTnLst>
                                    <p:animScale>
                                      <p:cBhvr>
                                        <p:cTn id="39" dur="250" fill="hold"/>
                                        <p:tgtEl>
                                          <p:spTgt spid="18"/>
                                        </p:tgtEl>
                                      </p:cBhvr>
                                      <p:by x="120000" y="120000"/>
                                    </p:animScale>
                                  </p:childTnLst>
                                </p:cTn>
                              </p:par>
                              <p:par>
                                <p:cTn id="40" presetID="6" presetClass="emph" presetSubtype="0" decel="100000" fill="hold" grpId="2" nodeType="withEffect">
                                  <p:stCondLst>
                                    <p:cond delay="1400"/>
                                  </p:stCondLst>
                                  <p:childTnLst>
                                    <p:animScale>
                                      <p:cBhvr>
                                        <p:cTn id="41" dur="250" fill="hold"/>
                                        <p:tgtEl>
                                          <p:spTgt spid="18"/>
                                        </p:tgtEl>
                                      </p:cBhvr>
                                      <p:by x="83000" y="83000"/>
                                    </p:animScale>
                                  </p:childTnLst>
                                </p:cTn>
                              </p:par>
                              <p:par>
                                <p:cTn id="42" presetID="53" presetClass="entr" presetSubtype="16" fill="hold" grpId="0" nodeType="withEffect">
                                  <p:stCondLst>
                                    <p:cond delay="1400"/>
                                  </p:stCondLst>
                                  <p:childTnLst>
                                    <p:set>
                                      <p:cBhvr>
                                        <p:cTn id="43" dur="1" fill="hold">
                                          <p:stCondLst>
                                            <p:cond delay="0"/>
                                          </p:stCondLst>
                                        </p:cTn>
                                        <p:tgtEl>
                                          <p:spTgt spid="21"/>
                                        </p:tgtEl>
                                        <p:attrNameLst>
                                          <p:attrName>style.visibility</p:attrName>
                                        </p:attrNameLst>
                                      </p:cBhvr>
                                      <p:to>
                                        <p:strVal val="visible"/>
                                      </p:to>
                                    </p:set>
                                    <p:anim calcmode="lin" valueType="num">
                                      <p:cBhvr>
                                        <p:cTn id="44" dur="250" fill="hold"/>
                                        <p:tgtEl>
                                          <p:spTgt spid="21"/>
                                        </p:tgtEl>
                                        <p:attrNameLst>
                                          <p:attrName>ppt_w</p:attrName>
                                        </p:attrNameLst>
                                      </p:cBhvr>
                                      <p:tavLst>
                                        <p:tav tm="0">
                                          <p:val>
                                            <p:fltVal val="0"/>
                                          </p:val>
                                        </p:tav>
                                        <p:tav tm="100000">
                                          <p:val>
                                            <p:strVal val="#ppt_w"/>
                                          </p:val>
                                        </p:tav>
                                      </p:tavLst>
                                    </p:anim>
                                    <p:anim calcmode="lin" valueType="num">
                                      <p:cBhvr>
                                        <p:cTn id="45" dur="250" fill="hold"/>
                                        <p:tgtEl>
                                          <p:spTgt spid="21"/>
                                        </p:tgtEl>
                                        <p:attrNameLst>
                                          <p:attrName>ppt_h</p:attrName>
                                        </p:attrNameLst>
                                      </p:cBhvr>
                                      <p:tavLst>
                                        <p:tav tm="0">
                                          <p:val>
                                            <p:fltVal val="0"/>
                                          </p:val>
                                        </p:tav>
                                        <p:tav tm="100000">
                                          <p:val>
                                            <p:strVal val="#ppt_h"/>
                                          </p:val>
                                        </p:tav>
                                      </p:tavLst>
                                    </p:anim>
                                    <p:animEffect transition="in" filter="fade">
                                      <p:cBhvr>
                                        <p:cTn id="46" dur="250"/>
                                        <p:tgtEl>
                                          <p:spTgt spid="21"/>
                                        </p:tgtEl>
                                      </p:cBhvr>
                                    </p:animEffect>
                                  </p:childTnLst>
                                </p:cTn>
                              </p:par>
                              <p:par>
                                <p:cTn id="47" presetID="6" presetClass="emph" presetSubtype="0" decel="100000" fill="hold" grpId="1" nodeType="withEffect">
                                  <p:stCondLst>
                                    <p:cond delay="1600"/>
                                  </p:stCondLst>
                                  <p:childTnLst>
                                    <p:animScale>
                                      <p:cBhvr>
                                        <p:cTn id="48" dur="250" fill="hold"/>
                                        <p:tgtEl>
                                          <p:spTgt spid="21"/>
                                        </p:tgtEl>
                                      </p:cBhvr>
                                      <p:by x="120000" y="120000"/>
                                    </p:animScale>
                                  </p:childTnLst>
                                </p:cTn>
                              </p:par>
                              <p:par>
                                <p:cTn id="49" presetID="6" presetClass="emph" presetSubtype="0" decel="100000" fill="hold" grpId="2" nodeType="withEffect">
                                  <p:stCondLst>
                                    <p:cond delay="1800"/>
                                  </p:stCondLst>
                                  <p:childTnLst>
                                    <p:animScale>
                                      <p:cBhvr>
                                        <p:cTn id="50" dur="250" fill="hold"/>
                                        <p:tgtEl>
                                          <p:spTgt spid="21"/>
                                        </p:tgtEl>
                                      </p:cBhvr>
                                      <p:by x="83000" y="83000"/>
                                    </p:animScale>
                                  </p:childTnLst>
                                </p:cTn>
                              </p:par>
                              <p:par>
                                <p:cTn id="51" presetID="53" presetClass="entr" presetSubtype="16" fill="hold" grpId="0" nodeType="withEffect">
                                  <p:stCondLst>
                                    <p:cond delay="1600"/>
                                  </p:stCondLst>
                                  <p:childTnLst>
                                    <p:set>
                                      <p:cBhvr>
                                        <p:cTn id="52" dur="1" fill="hold">
                                          <p:stCondLst>
                                            <p:cond delay="0"/>
                                          </p:stCondLst>
                                        </p:cTn>
                                        <p:tgtEl>
                                          <p:spTgt spid="23"/>
                                        </p:tgtEl>
                                        <p:attrNameLst>
                                          <p:attrName>style.visibility</p:attrName>
                                        </p:attrNameLst>
                                      </p:cBhvr>
                                      <p:to>
                                        <p:strVal val="visible"/>
                                      </p:to>
                                    </p:set>
                                    <p:anim calcmode="lin" valueType="num">
                                      <p:cBhvr>
                                        <p:cTn id="53" dur="250" fill="hold"/>
                                        <p:tgtEl>
                                          <p:spTgt spid="23"/>
                                        </p:tgtEl>
                                        <p:attrNameLst>
                                          <p:attrName>ppt_w</p:attrName>
                                        </p:attrNameLst>
                                      </p:cBhvr>
                                      <p:tavLst>
                                        <p:tav tm="0">
                                          <p:val>
                                            <p:fltVal val="0"/>
                                          </p:val>
                                        </p:tav>
                                        <p:tav tm="100000">
                                          <p:val>
                                            <p:strVal val="#ppt_w"/>
                                          </p:val>
                                        </p:tav>
                                      </p:tavLst>
                                    </p:anim>
                                    <p:anim calcmode="lin" valueType="num">
                                      <p:cBhvr>
                                        <p:cTn id="54" dur="250" fill="hold"/>
                                        <p:tgtEl>
                                          <p:spTgt spid="23"/>
                                        </p:tgtEl>
                                        <p:attrNameLst>
                                          <p:attrName>ppt_h</p:attrName>
                                        </p:attrNameLst>
                                      </p:cBhvr>
                                      <p:tavLst>
                                        <p:tav tm="0">
                                          <p:val>
                                            <p:fltVal val="0"/>
                                          </p:val>
                                        </p:tav>
                                        <p:tav tm="100000">
                                          <p:val>
                                            <p:strVal val="#ppt_h"/>
                                          </p:val>
                                        </p:tav>
                                      </p:tavLst>
                                    </p:anim>
                                    <p:animEffect transition="in" filter="fade">
                                      <p:cBhvr>
                                        <p:cTn id="55" dur="250"/>
                                        <p:tgtEl>
                                          <p:spTgt spid="23"/>
                                        </p:tgtEl>
                                      </p:cBhvr>
                                    </p:animEffect>
                                  </p:childTnLst>
                                </p:cTn>
                              </p:par>
                              <p:par>
                                <p:cTn id="56" presetID="6" presetClass="emph" presetSubtype="0" decel="100000" fill="hold" grpId="1" nodeType="withEffect">
                                  <p:stCondLst>
                                    <p:cond delay="1800"/>
                                  </p:stCondLst>
                                  <p:childTnLst>
                                    <p:animScale>
                                      <p:cBhvr>
                                        <p:cTn id="57" dur="250" fill="hold"/>
                                        <p:tgtEl>
                                          <p:spTgt spid="23"/>
                                        </p:tgtEl>
                                      </p:cBhvr>
                                      <p:by x="120000" y="120000"/>
                                    </p:animScale>
                                  </p:childTnLst>
                                </p:cTn>
                              </p:par>
                              <p:par>
                                <p:cTn id="58" presetID="6" presetClass="emph" presetSubtype="0" decel="100000" fill="hold" grpId="2" nodeType="withEffect">
                                  <p:stCondLst>
                                    <p:cond delay="2000"/>
                                  </p:stCondLst>
                                  <p:childTnLst>
                                    <p:animScale>
                                      <p:cBhvr>
                                        <p:cTn id="59" dur="250" fill="hold"/>
                                        <p:tgtEl>
                                          <p:spTgt spid="23"/>
                                        </p:tgtEl>
                                      </p:cBhvr>
                                      <p:by x="83000" y="83000"/>
                                    </p:animScale>
                                  </p:childTnLst>
                                </p:cTn>
                              </p:par>
                              <p:par>
                                <p:cTn id="60" presetID="53" presetClass="entr" presetSubtype="16" fill="hold" grpId="0" nodeType="withEffect">
                                  <p:stCondLst>
                                    <p:cond delay="1800"/>
                                  </p:stCondLst>
                                  <p:childTnLst>
                                    <p:set>
                                      <p:cBhvr>
                                        <p:cTn id="61" dur="1" fill="hold">
                                          <p:stCondLst>
                                            <p:cond delay="0"/>
                                          </p:stCondLst>
                                        </p:cTn>
                                        <p:tgtEl>
                                          <p:spTgt spid="22"/>
                                        </p:tgtEl>
                                        <p:attrNameLst>
                                          <p:attrName>style.visibility</p:attrName>
                                        </p:attrNameLst>
                                      </p:cBhvr>
                                      <p:to>
                                        <p:strVal val="visible"/>
                                      </p:to>
                                    </p:set>
                                    <p:anim calcmode="lin" valueType="num">
                                      <p:cBhvr>
                                        <p:cTn id="62" dur="250" fill="hold"/>
                                        <p:tgtEl>
                                          <p:spTgt spid="22"/>
                                        </p:tgtEl>
                                        <p:attrNameLst>
                                          <p:attrName>ppt_w</p:attrName>
                                        </p:attrNameLst>
                                      </p:cBhvr>
                                      <p:tavLst>
                                        <p:tav tm="0">
                                          <p:val>
                                            <p:fltVal val="0"/>
                                          </p:val>
                                        </p:tav>
                                        <p:tav tm="100000">
                                          <p:val>
                                            <p:strVal val="#ppt_w"/>
                                          </p:val>
                                        </p:tav>
                                      </p:tavLst>
                                    </p:anim>
                                    <p:anim calcmode="lin" valueType="num">
                                      <p:cBhvr>
                                        <p:cTn id="63" dur="250" fill="hold"/>
                                        <p:tgtEl>
                                          <p:spTgt spid="22"/>
                                        </p:tgtEl>
                                        <p:attrNameLst>
                                          <p:attrName>ppt_h</p:attrName>
                                        </p:attrNameLst>
                                      </p:cBhvr>
                                      <p:tavLst>
                                        <p:tav tm="0">
                                          <p:val>
                                            <p:fltVal val="0"/>
                                          </p:val>
                                        </p:tav>
                                        <p:tav tm="100000">
                                          <p:val>
                                            <p:strVal val="#ppt_h"/>
                                          </p:val>
                                        </p:tav>
                                      </p:tavLst>
                                    </p:anim>
                                    <p:animEffect transition="in" filter="fade">
                                      <p:cBhvr>
                                        <p:cTn id="64" dur="250"/>
                                        <p:tgtEl>
                                          <p:spTgt spid="22"/>
                                        </p:tgtEl>
                                      </p:cBhvr>
                                    </p:animEffect>
                                  </p:childTnLst>
                                </p:cTn>
                              </p:par>
                              <p:par>
                                <p:cTn id="65" presetID="6" presetClass="emph" presetSubtype="0" decel="100000" fill="hold" grpId="1" nodeType="withEffect">
                                  <p:stCondLst>
                                    <p:cond delay="2000"/>
                                  </p:stCondLst>
                                  <p:childTnLst>
                                    <p:animScale>
                                      <p:cBhvr>
                                        <p:cTn id="66" dur="250" fill="hold"/>
                                        <p:tgtEl>
                                          <p:spTgt spid="22"/>
                                        </p:tgtEl>
                                      </p:cBhvr>
                                      <p:by x="120000" y="120000"/>
                                    </p:animScale>
                                  </p:childTnLst>
                                </p:cTn>
                              </p:par>
                              <p:par>
                                <p:cTn id="67" presetID="6" presetClass="emph" presetSubtype="0" decel="100000" fill="hold" grpId="2" nodeType="withEffect">
                                  <p:stCondLst>
                                    <p:cond delay="2200"/>
                                  </p:stCondLst>
                                  <p:childTnLst>
                                    <p:animScale>
                                      <p:cBhvr>
                                        <p:cTn id="68" dur="250" fill="hold"/>
                                        <p:tgtEl>
                                          <p:spTgt spid="22"/>
                                        </p:tgtEl>
                                      </p:cBhvr>
                                      <p:by x="83000" y="83000"/>
                                    </p:animScale>
                                  </p:childTnLst>
                                </p:cTn>
                              </p:par>
                              <p:par>
                                <p:cTn id="69" presetID="53" presetClass="entr" presetSubtype="16" fill="hold" grpId="0" nodeType="withEffect">
                                  <p:stCondLst>
                                    <p:cond delay="220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ppt_w</p:attrName>
                                        </p:attrNameLst>
                                      </p:cBhvr>
                                      <p:tavLst>
                                        <p:tav tm="0">
                                          <p:val>
                                            <p:fltVal val="0"/>
                                          </p:val>
                                        </p:tav>
                                        <p:tav tm="100000">
                                          <p:val>
                                            <p:strVal val="#ppt_w"/>
                                          </p:val>
                                        </p:tav>
                                      </p:tavLst>
                                    </p:anim>
                                    <p:anim calcmode="lin" valueType="num">
                                      <p:cBhvr>
                                        <p:cTn id="72" dur="500" fill="hold"/>
                                        <p:tgtEl>
                                          <p:spTgt spid="24"/>
                                        </p:tgtEl>
                                        <p:attrNameLst>
                                          <p:attrName>ppt_h</p:attrName>
                                        </p:attrNameLst>
                                      </p:cBhvr>
                                      <p:tavLst>
                                        <p:tav tm="0">
                                          <p:val>
                                            <p:fltVal val="0"/>
                                          </p:val>
                                        </p:tav>
                                        <p:tav tm="100000">
                                          <p:val>
                                            <p:strVal val="#ppt_h"/>
                                          </p:val>
                                        </p:tav>
                                      </p:tavLst>
                                    </p:anim>
                                    <p:animEffect transition="in" filter="fade">
                                      <p:cBhvr>
                                        <p:cTn id="73" dur="500"/>
                                        <p:tgtEl>
                                          <p:spTgt spid="24"/>
                                        </p:tgtEl>
                                      </p:cBhvr>
                                    </p:animEffect>
                                  </p:childTnLst>
                                </p:cTn>
                              </p:par>
                              <p:par>
                                <p:cTn id="74" presetID="35" presetClass="path" presetSubtype="0" accel="50000" decel="50000" fill="hold" grpId="1" nodeType="withEffect">
                                  <p:stCondLst>
                                    <p:cond delay="2200"/>
                                  </p:stCondLst>
                                  <p:childTnLst>
                                    <p:animMotion origin="layout" path="M 0 0 L 0.31567 0 " pathEditMode="relative" rAng="0" ptsTypes="AA">
                                      <p:cBhvr>
                                        <p:cTn id="75" dur="1000" fill="hold"/>
                                        <p:tgtEl>
                                          <p:spTgt spid="24"/>
                                        </p:tgtEl>
                                        <p:attrNameLst>
                                          <p:attrName>ppt_x</p:attrName>
                                          <p:attrName>ppt_y</p:attrName>
                                        </p:attrNameLst>
                                      </p:cBhvr>
                                      <p:rCtr x="15781" y="0"/>
                                    </p:animMotion>
                                  </p:childTnLst>
                                </p:cTn>
                              </p:par>
                              <p:par>
                                <p:cTn id="76" presetID="53" presetClass="entr" presetSubtype="16" fill="hold" grpId="0" nodeType="withEffect">
                                  <p:stCondLst>
                                    <p:cond delay="220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par>
                                <p:cTn id="81" presetID="35" presetClass="path" presetSubtype="0" accel="50000" decel="50000" fill="hold" grpId="1" nodeType="withEffect">
                                  <p:stCondLst>
                                    <p:cond delay="2200"/>
                                  </p:stCondLst>
                                  <p:childTnLst>
                                    <p:animMotion origin="layout" path="M 0 0 L -0.31974 0 " pathEditMode="relative" rAng="0" ptsTypes="AA">
                                      <p:cBhvr>
                                        <p:cTn id="82" dur="1000" fill="hold"/>
                                        <p:tgtEl>
                                          <p:spTgt spid="25"/>
                                        </p:tgtEl>
                                        <p:attrNameLst>
                                          <p:attrName>ppt_x</p:attrName>
                                          <p:attrName>ppt_y</p:attrName>
                                        </p:attrNameLst>
                                      </p:cBhvr>
                                      <p:rCtr x="-159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P spid="40" grpId="0" animBg="1"/>
      <p:bldP spid="40" grpId="1" animBg="1"/>
      <p:bldP spid="18" grpId="0" animBg="1"/>
      <p:bldP spid="18" grpId="1" animBg="1"/>
      <p:bldP spid="18" grpId="2" animBg="1"/>
      <p:bldP spid="21" grpId="0" animBg="1"/>
      <p:bldP spid="21" grpId="1" animBg="1"/>
      <p:bldP spid="21" grpId="2" animBg="1"/>
      <p:bldP spid="22" grpId="0"/>
      <p:bldP spid="22" grpId="1"/>
      <p:bldP spid="22" grpId="2"/>
      <p:bldP spid="23" grpId="0"/>
      <p:bldP spid="23" grpId="1"/>
      <p:bldP spid="23" grpId="2"/>
      <p:bldP spid="24" grpId="0" animBg="1"/>
      <p:bldP spid="24" grpId="1" animBg="1"/>
      <p:bldP spid="25" grpId="0" animBg="1"/>
      <p:bldP spid="2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9527510" cy="523212"/>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了解报名系统如何填报基本信息</a:t>
            </a:r>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如何进入报名系统</a:t>
            </a:r>
            <a:endPar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2050" name="Picture 2"/>
          <p:cNvPicPr>
            <a:picLocks noChangeAspect="1" noChangeArrowheads="1"/>
          </p:cNvPicPr>
          <p:nvPr/>
        </p:nvPicPr>
        <p:blipFill>
          <a:blip r:embed="rId3" cstate="print"/>
          <a:srcRect/>
          <a:stretch>
            <a:fillRect/>
          </a:stretch>
        </p:blipFill>
        <p:spPr bwMode="auto">
          <a:xfrm>
            <a:off x="403296" y="1554147"/>
            <a:ext cx="5230510" cy="4583790"/>
          </a:xfrm>
          <a:prstGeom prst="rect">
            <a:avLst/>
          </a:prstGeom>
          <a:noFill/>
          <a:ln w="9525">
            <a:noFill/>
            <a:miter lim="800000"/>
            <a:headEnd/>
            <a:tailEnd/>
          </a:ln>
          <a:effectLst/>
        </p:spPr>
      </p:pic>
      <p:sp>
        <p:nvSpPr>
          <p:cNvPr id="34" name="TextBox 33"/>
          <p:cNvSpPr txBox="1"/>
          <p:nvPr/>
        </p:nvSpPr>
        <p:spPr>
          <a:xfrm>
            <a:off x="988829" y="4655867"/>
            <a:ext cx="1338828" cy="369332"/>
          </a:xfrm>
          <a:prstGeom prst="rect">
            <a:avLst/>
          </a:prstGeom>
          <a:noFill/>
        </p:spPr>
        <p:txBody>
          <a:bodyPr wrap="none" rtlCol="0">
            <a:spAutoFit/>
          </a:bodyPr>
          <a:lstStyle/>
          <a:p>
            <a:r>
              <a:rPr lang="zh-CN" altLang="en-US" dirty="0" smtClean="0">
                <a:solidFill>
                  <a:srgbClr val="FF0000"/>
                </a:solidFill>
              </a:rPr>
              <a:t>点击此图片</a:t>
            </a:r>
            <a:endParaRPr lang="zh-CN" altLang="en-US" dirty="0">
              <a:solidFill>
                <a:srgbClr val="FF0000"/>
              </a:solidFill>
            </a:endParaRPr>
          </a:p>
        </p:txBody>
      </p:sp>
      <p:sp>
        <p:nvSpPr>
          <p:cNvPr id="35" name="矩形 34"/>
          <p:cNvSpPr/>
          <p:nvPr/>
        </p:nvSpPr>
        <p:spPr>
          <a:xfrm>
            <a:off x="107030" y="930641"/>
            <a:ext cx="5835187" cy="553998"/>
          </a:xfrm>
          <a:prstGeom prst="rect">
            <a:avLst/>
          </a:prstGeom>
        </p:spPr>
        <p:txBody>
          <a:bodyPr wrap="none">
            <a:spAutoFit/>
          </a:bodyPr>
          <a:lstStyle/>
          <a:p>
            <a:r>
              <a:rPr lang="zh-CN" altLang="en-US" dirty="0" smtClean="0"/>
              <a:t>进入网址：</a:t>
            </a:r>
            <a:r>
              <a:rPr lang="en-US" altLang="zh-CN" dirty="0" smtClean="0"/>
              <a:t>http://www.chinagwyw.org/gjgwy/351260.html</a:t>
            </a:r>
          </a:p>
          <a:p>
            <a:r>
              <a:rPr lang="zh-CN" altLang="en-US" sz="1200" dirty="0" smtClean="0">
                <a:latin typeface="微软雅黑" pitchFamily="34" charset="-122"/>
                <a:ea typeface="微软雅黑" pitchFamily="34" charset="-122"/>
              </a:rPr>
              <a:t>                                （这里我们选择国家公务员网的报名入口为例）</a:t>
            </a:r>
            <a:endParaRPr lang="zh-CN" altLang="en-US" sz="1200" dirty="0">
              <a:latin typeface="微软雅黑" pitchFamily="34" charset="-122"/>
              <a:ea typeface="微软雅黑" pitchFamily="34" charset="-122"/>
            </a:endParaRPr>
          </a:p>
        </p:txBody>
      </p:sp>
      <p:sp>
        <p:nvSpPr>
          <p:cNvPr id="36" name="Freeform 60"/>
          <p:cNvSpPr>
            <a:spLocks/>
          </p:cNvSpPr>
          <p:nvPr/>
        </p:nvSpPr>
        <p:spPr bwMode="auto">
          <a:xfrm>
            <a:off x="260985" y="6137937"/>
            <a:ext cx="554990" cy="596265"/>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37" name="圆角矩形 36"/>
          <p:cNvSpPr/>
          <p:nvPr/>
        </p:nvSpPr>
        <p:spPr>
          <a:xfrm>
            <a:off x="928370" y="6297322"/>
            <a:ext cx="3598545" cy="436880"/>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smtClean="0">
                <a:latin typeface="+mn-ea"/>
                <a:cs typeface="Arial Unicode MS" panose="020B0604020202020204" pitchFamily="34" charset="-122"/>
              </a:rPr>
              <a:t>请管理员在歪歪上贴出网址</a:t>
            </a:r>
            <a:endParaRPr lang="zh-CN" altLang="en-US" b="1" dirty="0">
              <a:latin typeface="+mn-ea"/>
              <a:cs typeface="Arial Unicode MS" panose="020B0604020202020204" pitchFamily="34" charset="-122"/>
            </a:endParaRPr>
          </a:p>
        </p:txBody>
      </p:sp>
      <p:pic>
        <p:nvPicPr>
          <p:cNvPr id="38" name="Picture 3"/>
          <p:cNvPicPr>
            <a:picLocks noChangeAspect="1" noChangeArrowheads="1"/>
          </p:cNvPicPr>
          <p:nvPr/>
        </p:nvPicPr>
        <p:blipFill>
          <a:blip r:embed="rId4" cstate="print"/>
          <a:srcRect/>
          <a:stretch>
            <a:fillRect/>
          </a:stretch>
        </p:blipFill>
        <p:spPr bwMode="auto">
          <a:xfrm>
            <a:off x="5942217" y="2251325"/>
            <a:ext cx="5190071" cy="3341792"/>
          </a:xfrm>
          <a:prstGeom prst="rect">
            <a:avLst/>
          </a:prstGeom>
          <a:noFill/>
          <a:ln w="9525">
            <a:noFill/>
            <a:miter lim="800000"/>
            <a:headEnd/>
            <a:tailEnd/>
          </a:ln>
          <a:effectLst/>
        </p:spPr>
      </p:pic>
      <p:sp>
        <p:nvSpPr>
          <p:cNvPr id="39" name="右箭头 38"/>
          <p:cNvSpPr/>
          <p:nvPr/>
        </p:nvSpPr>
        <p:spPr>
          <a:xfrm>
            <a:off x="4526915" y="4655867"/>
            <a:ext cx="126782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5613957" y="5750703"/>
            <a:ext cx="6096000" cy="646331"/>
          </a:xfrm>
          <a:prstGeom prst="rect">
            <a:avLst/>
          </a:prstGeom>
        </p:spPr>
        <p:txBody>
          <a:bodyPr>
            <a:spAutoFit/>
          </a:bodyPr>
          <a:lstStyle/>
          <a:p>
            <a:r>
              <a:rPr lang="zh-CN" altLang="en-US" b="1" dirty="0" smtClean="0">
                <a:latin typeface="微软雅黑" panose="020B0503020204020204" pitchFamily="34" charset="-122"/>
                <a:ea typeface="微软雅黑" panose="020B0503020204020204" pitchFamily="34" charset="-122"/>
              </a:rPr>
              <a:t>点击新用户注册后：会弹出报考诚信承诺书，点击同意进入注册用户界面</a:t>
            </a:r>
          </a:p>
        </p:txBody>
      </p:sp>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11576050" cy="523212"/>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了解报名系统如何填报基本信息</a:t>
            </a:r>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进入考生注册信息界面关注的细节</a:t>
            </a:r>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A</a:t>
            </a: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16" name="Picture 2"/>
          <p:cNvPicPr>
            <a:picLocks noChangeAspect="1" noChangeArrowheads="1"/>
          </p:cNvPicPr>
          <p:nvPr/>
        </p:nvPicPr>
        <p:blipFill>
          <a:blip r:embed="rId3" cstate="print"/>
          <a:srcRect/>
          <a:stretch>
            <a:fillRect/>
          </a:stretch>
        </p:blipFill>
        <p:spPr bwMode="auto">
          <a:xfrm>
            <a:off x="405172" y="776060"/>
            <a:ext cx="4560234" cy="6018141"/>
          </a:xfrm>
          <a:prstGeom prst="rect">
            <a:avLst/>
          </a:prstGeom>
          <a:noFill/>
          <a:ln w="9525">
            <a:noFill/>
            <a:miter lim="800000"/>
            <a:headEnd/>
            <a:tailEnd/>
          </a:ln>
          <a:effectLst/>
        </p:spPr>
      </p:pic>
      <p:sp>
        <p:nvSpPr>
          <p:cNvPr id="13" name="右箭头 12"/>
          <p:cNvSpPr/>
          <p:nvPr/>
        </p:nvSpPr>
        <p:spPr>
          <a:xfrm>
            <a:off x="4476201" y="1916093"/>
            <a:ext cx="2052190" cy="3486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60"/>
          <p:cNvSpPr>
            <a:spLocks/>
          </p:cNvSpPr>
          <p:nvPr/>
        </p:nvSpPr>
        <p:spPr bwMode="auto">
          <a:xfrm>
            <a:off x="6379529" y="1204011"/>
            <a:ext cx="647130" cy="596265"/>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15" name="圆角矩形 14"/>
          <p:cNvSpPr/>
          <p:nvPr/>
        </p:nvSpPr>
        <p:spPr>
          <a:xfrm>
            <a:off x="7164887" y="1171594"/>
            <a:ext cx="4541559" cy="1529076"/>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zh-CN" sz="1400" b="1" dirty="0" smtClean="0">
                <a:latin typeface="微软雅黑" panose="020B0503020204020204" pitchFamily="34" charset="-122"/>
                <a:ea typeface="微软雅黑" panose="020B0503020204020204" pitchFamily="34" charset="-122"/>
              </a:rPr>
              <a:t>2018</a:t>
            </a:r>
            <a:r>
              <a:rPr lang="zh-CN" altLang="en-US" sz="1400" b="1" dirty="0" smtClean="0">
                <a:latin typeface="微软雅黑" panose="020B0503020204020204" pitchFamily="34" charset="-122"/>
                <a:ea typeface="微软雅黑" panose="020B0503020204020204" pitchFamily="34" charset="-122"/>
              </a:rPr>
              <a:t>年国家公务员考试新版注册页面密码设置强度加大，密码强度需要达到“强”，要求至少</a:t>
            </a:r>
            <a:r>
              <a:rPr lang="en-US" altLang="zh-CN" sz="1400" b="1" dirty="0" smtClean="0">
                <a:latin typeface="微软雅黑" panose="020B0503020204020204" pitchFamily="34" charset="-122"/>
                <a:ea typeface="微软雅黑" panose="020B0503020204020204" pitchFamily="34" charset="-122"/>
              </a:rPr>
              <a:t>8</a:t>
            </a:r>
            <a:r>
              <a:rPr lang="zh-CN" altLang="en-US" sz="1400" b="1" dirty="0" smtClean="0">
                <a:latin typeface="微软雅黑" panose="020B0503020204020204" pitchFamily="34" charset="-122"/>
                <a:ea typeface="微软雅黑" panose="020B0503020204020204" pitchFamily="34" charset="-122"/>
              </a:rPr>
              <a:t>位，最多</a:t>
            </a:r>
            <a:r>
              <a:rPr lang="en-US" altLang="zh-CN" sz="1400" b="1" dirty="0" smtClean="0">
                <a:latin typeface="微软雅黑" panose="020B0503020204020204" pitchFamily="34" charset="-122"/>
                <a:ea typeface="微软雅黑" panose="020B0503020204020204" pitchFamily="34" charset="-122"/>
              </a:rPr>
              <a:t>30</a:t>
            </a:r>
            <a:r>
              <a:rPr lang="zh-CN" altLang="en-US" sz="1400" b="1" dirty="0" smtClean="0">
                <a:latin typeface="微软雅黑" panose="020B0503020204020204" pitchFamily="34" charset="-122"/>
                <a:ea typeface="微软雅黑" panose="020B0503020204020204" pitchFamily="34" charset="-122"/>
              </a:rPr>
              <a:t>位，必须包含大小写字母，数字，特殊字符。所以考生在注册时，密码强度等级达不到要求，是无法注册成功的。</a:t>
            </a:r>
            <a:endParaRPr lang="zh-CN" altLang="en-US" sz="1600" b="1" dirty="0">
              <a:latin typeface="微软雅黑" panose="020B0503020204020204" pitchFamily="34" charset="-122"/>
              <a:ea typeface="微软雅黑" panose="020B0503020204020204" pitchFamily="34" charset="-122"/>
            </a:endParaRPr>
          </a:p>
        </p:txBody>
      </p:sp>
      <p:sp>
        <p:nvSpPr>
          <p:cNvPr id="17" name="矩形 16"/>
          <p:cNvSpPr/>
          <p:nvPr/>
        </p:nvSpPr>
        <p:spPr>
          <a:xfrm>
            <a:off x="4757186" y="3285460"/>
            <a:ext cx="6949260" cy="2554545"/>
          </a:xfrm>
          <a:prstGeom prst="rect">
            <a:avLst/>
          </a:prstGeom>
        </p:spPr>
        <p:txBody>
          <a:bodyPr wrap="square">
            <a:spAutoFit/>
          </a:bodyPr>
          <a:lstStyle/>
          <a:p>
            <a:r>
              <a:rPr lang="zh-CN" altLang="en-US" sz="1600" b="1" dirty="0" smtClean="0">
                <a:latin typeface="微软雅黑" panose="020B0503020204020204" pitchFamily="34" charset="-122"/>
                <a:ea typeface="微软雅黑" panose="020B0503020204020204" pitchFamily="34" charset="-122"/>
              </a:rPr>
              <a:t>密码如何设置呢？</a:t>
            </a:r>
          </a:p>
          <a:p>
            <a:r>
              <a:rPr lang="zh-CN" altLang="en-US" sz="1600" dirty="0" smtClean="0"/>
              <a:t>　　</a:t>
            </a:r>
            <a:r>
              <a:rPr lang="zh-CN" altLang="en-US" sz="1600" dirty="0" smtClean="0">
                <a:latin typeface="微软雅黑" pitchFamily="34" charset="-122"/>
                <a:ea typeface="微软雅黑" pitchFamily="34" charset="-122"/>
              </a:rPr>
              <a:t>密码设置示例：*</a:t>
            </a:r>
            <a:r>
              <a:rPr lang="en-US" altLang="zh-CN" sz="1600" dirty="0" smtClean="0">
                <a:latin typeface="微软雅黑" pitchFamily="34" charset="-122"/>
                <a:ea typeface="微软雅黑" pitchFamily="34" charset="-122"/>
              </a:rPr>
              <a:t>Lt64893642</a:t>
            </a:r>
            <a:endParaRPr lang="zh-CN" altLang="en-US"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　　必须达到</a:t>
            </a:r>
            <a:r>
              <a:rPr lang="en-US" altLang="zh-CN" sz="1600" dirty="0" smtClean="0">
                <a:latin typeface="微软雅黑" pitchFamily="34" charset="-122"/>
                <a:ea typeface="微软雅黑" pitchFamily="34" charset="-122"/>
              </a:rPr>
              <a:t>8</a:t>
            </a:r>
            <a:r>
              <a:rPr lang="zh-CN" altLang="en-US" sz="1600" dirty="0" smtClean="0">
                <a:latin typeface="微软雅黑" pitchFamily="34" charset="-122"/>
                <a:ea typeface="微软雅黑" pitchFamily="34" charset="-122"/>
              </a:rPr>
              <a:t>位数以上，</a:t>
            </a:r>
            <a:r>
              <a:rPr lang="en-US" altLang="zh-CN" sz="1600" dirty="0" smtClean="0">
                <a:latin typeface="微软雅黑" pitchFamily="34" charset="-122"/>
                <a:ea typeface="微软雅黑" pitchFamily="34" charset="-122"/>
              </a:rPr>
              <a:t>30</a:t>
            </a:r>
            <a:r>
              <a:rPr lang="zh-CN" altLang="en-US" sz="1600" dirty="0" smtClean="0">
                <a:latin typeface="微软雅黑" pitchFamily="34" charset="-122"/>
                <a:ea typeface="微软雅黑" pitchFamily="34" charset="-122"/>
              </a:rPr>
              <a:t>位数以下。密码组成必须包含</a:t>
            </a:r>
            <a:r>
              <a:rPr lang="zh-CN" altLang="en-US" sz="1600" dirty="0" smtClean="0">
                <a:solidFill>
                  <a:srgbClr val="FF0000"/>
                </a:solidFill>
                <a:latin typeface="微软雅黑" pitchFamily="34" charset="-122"/>
                <a:ea typeface="微软雅黑" pitchFamily="34" charset="-122"/>
              </a:rPr>
              <a:t>特殊字符</a:t>
            </a:r>
            <a:r>
              <a:rPr lang="zh-CN" altLang="en-US" sz="1600" dirty="0" smtClean="0">
                <a:latin typeface="微软雅黑" pitchFamily="34" charset="-122"/>
                <a:ea typeface="微软雅黑" pitchFamily="34" charset="-122"/>
              </a:rPr>
              <a:t>、</a:t>
            </a:r>
            <a:r>
              <a:rPr lang="zh-CN" altLang="en-US" sz="1600" dirty="0" smtClean="0">
                <a:solidFill>
                  <a:srgbClr val="FF0000"/>
                </a:solidFill>
                <a:latin typeface="微软雅黑" pitchFamily="34" charset="-122"/>
                <a:ea typeface="微软雅黑" pitchFamily="34" charset="-122"/>
              </a:rPr>
              <a:t>大写字母</a:t>
            </a:r>
            <a:r>
              <a:rPr lang="zh-CN" altLang="en-US" sz="1600" dirty="0" smtClean="0">
                <a:latin typeface="微软雅黑" pitchFamily="34" charset="-122"/>
                <a:ea typeface="微软雅黑" pitchFamily="34" charset="-122"/>
              </a:rPr>
              <a:t>和</a:t>
            </a:r>
            <a:r>
              <a:rPr lang="zh-CN" altLang="en-US" sz="1600" dirty="0" smtClean="0">
                <a:solidFill>
                  <a:srgbClr val="FF0000"/>
                </a:solidFill>
                <a:latin typeface="微软雅黑" pitchFamily="34" charset="-122"/>
                <a:ea typeface="微软雅黑" pitchFamily="34" charset="-122"/>
              </a:rPr>
              <a:t>小写字母</a:t>
            </a:r>
            <a:r>
              <a:rPr lang="zh-CN" altLang="en-US" sz="1600" dirty="0" smtClean="0">
                <a:latin typeface="微软雅黑" pitchFamily="34" charset="-122"/>
                <a:ea typeface="微软雅黑" pitchFamily="34" charset="-122"/>
              </a:rPr>
              <a:t>以及</a:t>
            </a:r>
            <a:r>
              <a:rPr lang="zh-CN" altLang="en-US" sz="1600" dirty="0" smtClean="0">
                <a:solidFill>
                  <a:srgbClr val="FF0000"/>
                </a:solidFill>
                <a:latin typeface="微软雅黑" pitchFamily="34" charset="-122"/>
                <a:ea typeface="微软雅黑" pitchFamily="34" charset="-122"/>
              </a:rPr>
              <a:t>数字</a:t>
            </a:r>
            <a:r>
              <a:rPr lang="zh-CN" altLang="en-US" sz="1600" dirty="0" smtClean="0">
                <a:latin typeface="微软雅黑" pitchFamily="34" charset="-122"/>
                <a:ea typeface="微软雅黑" pitchFamily="34" charset="-122"/>
              </a:rPr>
              <a:t>。</a:t>
            </a:r>
          </a:p>
          <a:p>
            <a:r>
              <a:rPr lang="zh-CN" altLang="en-US" sz="1600" b="1" dirty="0" smtClean="0">
                <a:latin typeface="微软雅黑" panose="020B0503020204020204" pitchFamily="34" charset="-122"/>
                <a:ea typeface="微软雅黑" panose="020B0503020204020204" pitchFamily="34" charset="-122"/>
              </a:rPr>
              <a:t>忘记密码怎么办？</a:t>
            </a:r>
            <a:r>
              <a:rPr lang="zh-CN" altLang="en-US" sz="1600" dirty="0" smtClean="0"/>
              <a:t/>
            </a:r>
            <a:br>
              <a:rPr lang="zh-CN" altLang="en-US" sz="1600" dirty="0" smtClean="0"/>
            </a:br>
            <a:r>
              <a:rPr lang="zh-CN" altLang="en-US" sz="1600" dirty="0" smtClean="0"/>
              <a:t>　　</a:t>
            </a:r>
            <a:r>
              <a:rPr lang="zh-CN" altLang="en-US" sz="1600" dirty="0" smtClean="0">
                <a:latin typeface="微软雅黑" pitchFamily="34" charset="-122"/>
                <a:ea typeface="微软雅黑" pitchFamily="34" charset="-122"/>
              </a:rPr>
              <a:t>本次</a:t>
            </a:r>
            <a:r>
              <a:rPr lang="en-US" altLang="zh-CN" sz="1600" dirty="0" smtClean="0">
                <a:latin typeface="微软雅黑" pitchFamily="34" charset="-122"/>
                <a:ea typeface="微软雅黑" pitchFamily="34" charset="-122"/>
              </a:rPr>
              <a:t>2018</a:t>
            </a:r>
            <a:r>
              <a:rPr lang="zh-CN" altLang="en-US" sz="1600" dirty="0" smtClean="0">
                <a:latin typeface="微软雅黑" pitchFamily="34" charset="-122"/>
                <a:ea typeface="微软雅黑" pitchFamily="34" charset="-122"/>
              </a:rPr>
              <a:t>年国家公务员考试密码组成较为复杂，如果考生不记下来，后续实则有可能忘记密码，若真的忘记密码，考生可通过</a:t>
            </a:r>
            <a:r>
              <a:rPr lang="zh-CN" altLang="en-US" sz="1600" dirty="0" smtClean="0">
                <a:solidFill>
                  <a:srgbClr val="FF0000"/>
                </a:solidFill>
                <a:latin typeface="微软雅黑" pitchFamily="34" charset="-122"/>
                <a:ea typeface="微软雅黑" pitchFamily="34" charset="-122"/>
              </a:rPr>
              <a:t>注册邮箱找回密码</a:t>
            </a:r>
            <a:r>
              <a:rPr lang="zh-CN" altLang="en-US" sz="1600" dirty="0" smtClean="0">
                <a:latin typeface="微软雅黑" pitchFamily="34" charset="-122"/>
                <a:ea typeface="微软雅黑" pitchFamily="34" charset="-122"/>
              </a:rPr>
              <a:t>。  建议考生在注册时一定要填写自己的常用邮箱，方便找回密码等操作。另外注册成功后，一定要把密码拿个小本儿或记录在电脑、手机中，防止忘记</a:t>
            </a:r>
            <a:r>
              <a:rPr lang="zh-CN" altLang="en-US" sz="1600" dirty="0" smtClean="0"/>
              <a:t>。</a:t>
            </a:r>
          </a:p>
          <a:p>
            <a:endParaRPr lang="zh-CN" altLang="en-US" sz="1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250" fill="hold"/>
                                        <p:tgtEl>
                                          <p:spTgt spid="17"/>
                                        </p:tgtEl>
                                        <p:attrNameLst>
                                          <p:attrName>ppt_w</p:attrName>
                                        </p:attrNameLst>
                                      </p:cBhvr>
                                      <p:tavLst>
                                        <p:tav tm="0">
                                          <p:val>
                                            <p:fltVal val="0"/>
                                          </p:val>
                                        </p:tav>
                                        <p:tav tm="100000">
                                          <p:val>
                                            <p:strVal val="#ppt_w"/>
                                          </p:val>
                                        </p:tav>
                                      </p:tavLst>
                                    </p:anim>
                                    <p:anim calcmode="lin" valueType="num">
                                      <p:cBhvr>
                                        <p:cTn id="30" dur="250" fill="hold"/>
                                        <p:tgtEl>
                                          <p:spTgt spid="17"/>
                                        </p:tgtEl>
                                        <p:attrNameLst>
                                          <p:attrName>ppt_h</p:attrName>
                                        </p:attrNameLst>
                                      </p:cBhvr>
                                      <p:tavLst>
                                        <p:tav tm="0">
                                          <p:val>
                                            <p:fltVal val="0"/>
                                          </p:val>
                                        </p:tav>
                                        <p:tav tm="100000">
                                          <p:val>
                                            <p:strVal val="#ppt_h"/>
                                          </p:val>
                                        </p:tav>
                                      </p:tavLst>
                                    </p:anim>
                                    <p:animEffect transition="in" filter="fade">
                                      <p:cBhvr>
                                        <p:cTn id="31"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11366943" cy="523212"/>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了解报名系统如何填报基本信息</a:t>
            </a:r>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进入考生注册信息界面关注的细节</a:t>
            </a:r>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B</a:t>
            </a: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6" name="Freeform 60"/>
          <p:cNvSpPr>
            <a:spLocks/>
          </p:cNvSpPr>
          <p:nvPr/>
        </p:nvSpPr>
        <p:spPr bwMode="auto">
          <a:xfrm>
            <a:off x="5622559" y="2478267"/>
            <a:ext cx="647130" cy="596265"/>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37" name="圆角矩形 36"/>
          <p:cNvSpPr/>
          <p:nvPr/>
        </p:nvSpPr>
        <p:spPr>
          <a:xfrm>
            <a:off x="6407918" y="2445850"/>
            <a:ext cx="4195976" cy="999099"/>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400" b="1" dirty="0" smtClean="0">
                <a:latin typeface="微软雅黑" panose="020B0503020204020204" pitchFamily="34" charset="-122"/>
                <a:ea typeface="微软雅黑" panose="020B0503020204020204" pitchFamily="34" charset="-122"/>
              </a:rPr>
              <a:t>“考生类型”这里不是指考生要参加的公务员类别，而是指当前的身份状态。比如你在私企工作，那就应该选填三资、民营企业个工作人员。</a:t>
            </a:r>
            <a:endParaRPr lang="zh-CN" altLang="en-US" sz="1400" b="1" dirty="0">
              <a:latin typeface="微软雅黑" panose="020B0503020204020204" pitchFamily="34" charset="-122"/>
              <a:ea typeface="微软雅黑" panose="020B0503020204020204" pitchFamily="34" charset="-122"/>
            </a:endParaRPr>
          </a:p>
        </p:txBody>
      </p:sp>
      <p:pic>
        <p:nvPicPr>
          <p:cNvPr id="16" name="Picture 2"/>
          <p:cNvPicPr>
            <a:picLocks noChangeAspect="1" noChangeArrowheads="1"/>
          </p:cNvPicPr>
          <p:nvPr/>
        </p:nvPicPr>
        <p:blipFill>
          <a:blip r:embed="rId3" cstate="print"/>
          <a:srcRect/>
          <a:stretch>
            <a:fillRect/>
          </a:stretch>
        </p:blipFill>
        <p:spPr bwMode="auto">
          <a:xfrm>
            <a:off x="405172" y="776060"/>
            <a:ext cx="4560234" cy="6018141"/>
          </a:xfrm>
          <a:prstGeom prst="rect">
            <a:avLst/>
          </a:prstGeom>
          <a:noFill/>
          <a:ln w="9525">
            <a:noFill/>
            <a:miter lim="800000"/>
            <a:headEnd/>
            <a:tailEnd/>
          </a:ln>
          <a:effectLst/>
        </p:spPr>
      </p:pic>
      <p:pic>
        <p:nvPicPr>
          <p:cNvPr id="28" name="Picture 3"/>
          <p:cNvPicPr>
            <a:picLocks noChangeAspect="1" noChangeArrowheads="1"/>
          </p:cNvPicPr>
          <p:nvPr/>
        </p:nvPicPr>
        <p:blipFill>
          <a:blip r:embed="rId4" cstate="print"/>
          <a:srcRect/>
          <a:stretch>
            <a:fillRect/>
          </a:stretch>
        </p:blipFill>
        <p:spPr bwMode="auto">
          <a:xfrm>
            <a:off x="6113938" y="4045461"/>
            <a:ext cx="5214357" cy="2451032"/>
          </a:xfrm>
          <a:prstGeom prst="rect">
            <a:avLst/>
          </a:prstGeom>
          <a:noFill/>
          <a:ln w="9525">
            <a:noFill/>
            <a:miter lim="800000"/>
            <a:headEnd/>
            <a:tailEnd/>
          </a:ln>
          <a:effectLst/>
        </p:spPr>
      </p:pic>
      <p:sp>
        <p:nvSpPr>
          <p:cNvPr id="29" name="右箭头 28"/>
          <p:cNvSpPr/>
          <p:nvPr/>
        </p:nvSpPr>
        <p:spPr>
          <a:xfrm>
            <a:off x="4242388" y="4946375"/>
            <a:ext cx="1829018" cy="338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11366943" cy="523212"/>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了解报名系统如何填报基本信息</a:t>
            </a:r>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进入考生基本信息界面关注的细节</a:t>
            </a:r>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A</a:t>
            </a: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3074" name="Picture 2"/>
          <p:cNvPicPr>
            <a:picLocks noChangeAspect="1" noChangeArrowheads="1"/>
          </p:cNvPicPr>
          <p:nvPr/>
        </p:nvPicPr>
        <p:blipFill>
          <a:blip r:embed="rId3" cstate="print"/>
          <a:srcRect/>
          <a:stretch>
            <a:fillRect/>
          </a:stretch>
        </p:blipFill>
        <p:spPr bwMode="auto">
          <a:xfrm>
            <a:off x="64498" y="837101"/>
            <a:ext cx="6368200" cy="5329783"/>
          </a:xfrm>
          <a:prstGeom prst="rect">
            <a:avLst/>
          </a:prstGeom>
          <a:noFill/>
          <a:ln w="9525">
            <a:noFill/>
            <a:miter lim="800000"/>
            <a:headEnd/>
            <a:tailEnd/>
          </a:ln>
          <a:effectLst/>
        </p:spPr>
      </p:pic>
      <p:sp>
        <p:nvSpPr>
          <p:cNvPr id="14" name="Freeform 5"/>
          <p:cNvSpPr>
            <a:spLocks/>
          </p:cNvSpPr>
          <p:nvPr/>
        </p:nvSpPr>
        <p:spPr bwMode="auto">
          <a:xfrm>
            <a:off x="7480857" y="1924493"/>
            <a:ext cx="3422650" cy="1424305"/>
          </a:xfrm>
          <a:custGeom>
            <a:avLst/>
            <a:gdLst>
              <a:gd name="T0" fmla="*/ 624 w 12570"/>
              <a:gd name="T1" fmla="*/ 0 h 5202"/>
              <a:gd name="T2" fmla="*/ 11249 w 12570"/>
              <a:gd name="T3" fmla="*/ 0 h 5202"/>
              <a:gd name="T4" fmla="*/ 11873 w 12570"/>
              <a:gd name="T5" fmla="*/ 624 h 5202"/>
              <a:gd name="T6" fmla="*/ 11873 w 12570"/>
              <a:gd name="T7" fmla="*/ 1904 h 5202"/>
              <a:gd name="T8" fmla="*/ 12570 w 12570"/>
              <a:gd name="T9" fmla="*/ 2601 h 5202"/>
              <a:gd name="T10" fmla="*/ 11873 w 12570"/>
              <a:gd name="T11" fmla="*/ 3298 h 5202"/>
              <a:gd name="T12" fmla="*/ 11873 w 12570"/>
              <a:gd name="T13" fmla="*/ 4578 h 5202"/>
              <a:gd name="T14" fmla="*/ 11249 w 12570"/>
              <a:gd name="T15" fmla="*/ 5202 h 5202"/>
              <a:gd name="T16" fmla="*/ 624 w 12570"/>
              <a:gd name="T17" fmla="*/ 5202 h 5202"/>
              <a:gd name="T18" fmla="*/ 0 w 12570"/>
              <a:gd name="T19" fmla="*/ 4578 h 5202"/>
              <a:gd name="T20" fmla="*/ 0 w 12570"/>
              <a:gd name="T21" fmla="*/ 624 h 5202"/>
              <a:gd name="T22" fmla="*/ 624 w 12570"/>
              <a:gd name="T23" fmla="*/ 0 h 5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70" h="5202">
                <a:moveTo>
                  <a:pt x="624" y="0"/>
                </a:moveTo>
                <a:lnTo>
                  <a:pt x="11249" y="0"/>
                </a:lnTo>
                <a:cubicBezTo>
                  <a:pt x="11592" y="0"/>
                  <a:pt x="11873" y="281"/>
                  <a:pt x="11873" y="624"/>
                </a:cubicBezTo>
                <a:lnTo>
                  <a:pt x="11873" y="1904"/>
                </a:lnTo>
                <a:lnTo>
                  <a:pt x="12570" y="2601"/>
                </a:lnTo>
                <a:lnTo>
                  <a:pt x="11873" y="3298"/>
                </a:lnTo>
                <a:lnTo>
                  <a:pt x="11873" y="4578"/>
                </a:lnTo>
                <a:cubicBezTo>
                  <a:pt x="11873" y="4921"/>
                  <a:pt x="11592" y="5202"/>
                  <a:pt x="11249" y="5202"/>
                </a:cubicBezTo>
                <a:lnTo>
                  <a:pt x="624" y="5202"/>
                </a:lnTo>
                <a:cubicBezTo>
                  <a:pt x="281" y="5202"/>
                  <a:pt x="0" y="4921"/>
                  <a:pt x="0" y="4578"/>
                </a:cubicBezTo>
                <a:lnTo>
                  <a:pt x="0" y="624"/>
                </a:lnTo>
                <a:cubicBezTo>
                  <a:pt x="0" y="281"/>
                  <a:pt x="281" y="0"/>
                  <a:pt x="624" y="0"/>
                </a:cubicBezTo>
                <a:close/>
              </a:path>
            </a:pathLst>
          </a:cu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 name="椭圆 14"/>
          <p:cNvSpPr/>
          <p:nvPr/>
        </p:nvSpPr>
        <p:spPr>
          <a:xfrm>
            <a:off x="7152562" y="2316923"/>
            <a:ext cx="655955" cy="65595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7" name="Freeform 27"/>
          <p:cNvSpPr>
            <a:spLocks noEditPoints="1"/>
          </p:cNvSpPr>
          <p:nvPr/>
        </p:nvSpPr>
        <p:spPr bwMode="auto">
          <a:xfrm>
            <a:off x="7316392" y="2480753"/>
            <a:ext cx="328930" cy="328930"/>
          </a:xfrm>
          <a:custGeom>
            <a:avLst/>
            <a:gdLst>
              <a:gd name="T0" fmla="*/ 604 w 1208"/>
              <a:gd name="T1" fmla="*/ 744 h 1210"/>
              <a:gd name="T2" fmla="*/ 604 w 1208"/>
              <a:gd name="T3" fmla="*/ 1023 h 1210"/>
              <a:gd name="T4" fmla="*/ 596 w 1208"/>
              <a:gd name="T5" fmla="*/ 1023 h 1210"/>
              <a:gd name="T6" fmla="*/ 596 w 1208"/>
              <a:gd name="T7" fmla="*/ 1023 h 1210"/>
              <a:gd name="T8" fmla="*/ 524 w 1208"/>
              <a:gd name="T9" fmla="*/ 1023 h 1210"/>
              <a:gd name="T10" fmla="*/ 4 w 1208"/>
              <a:gd name="T11" fmla="*/ 508 h 1210"/>
              <a:gd name="T12" fmla="*/ 596 w 1208"/>
              <a:gd name="T13" fmla="*/ 744 h 1210"/>
              <a:gd name="T14" fmla="*/ 604 w 1208"/>
              <a:gd name="T15" fmla="*/ 744 h 1210"/>
              <a:gd name="T16" fmla="*/ 457 w 1208"/>
              <a:gd name="T17" fmla="*/ 183 h 1210"/>
              <a:gd name="T18" fmla="*/ 446 w 1208"/>
              <a:gd name="T19" fmla="*/ 177 h 1210"/>
              <a:gd name="T20" fmla="*/ 443 w 1208"/>
              <a:gd name="T21" fmla="*/ 164 h 1210"/>
              <a:gd name="T22" fmla="*/ 475 w 1208"/>
              <a:gd name="T23" fmla="*/ 20 h 1210"/>
              <a:gd name="T24" fmla="*/ 469 w 1208"/>
              <a:gd name="T25" fmla="*/ 4 h 1210"/>
              <a:gd name="T26" fmla="*/ 452 w 1208"/>
              <a:gd name="T27" fmla="*/ 4 h 1210"/>
              <a:gd name="T28" fmla="*/ 11 w 1208"/>
              <a:gd name="T29" fmla="*/ 315 h 1210"/>
              <a:gd name="T30" fmla="*/ 4 w 1208"/>
              <a:gd name="T31" fmla="*/ 327 h 1210"/>
              <a:gd name="T32" fmla="*/ 11 w 1208"/>
              <a:gd name="T33" fmla="*/ 340 h 1210"/>
              <a:gd name="T34" fmla="*/ 452 w 1208"/>
              <a:gd name="T35" fmla="*/ 651 h 1210"/>
              <a:gd name="T36" fmla="*/ 469 w 1208"/>
              <a:gd name="T37" fmla="*/ 651 h 1210"/>
              <a:gd name="T38" fmla="*/ 476 w 1208"/>
              <a:gd name="T39" fmla="*/ 635 h 1210"/>
              <a:gd name="T40" fmla="*/ 443 w 1208"/>
              <a:gd name="T41" fmla="*/ 490 h 1210"/>
              <a:gd name="T42" fmla="*/ 446 w 1208"/>
              <a:gd name="T43" fmla="*/ 477 h 1210"/>
              <a:gd name="T44" fmla="*/ 457 w 1208"/>
              <a:gd name="T45" fmla="*/ 471 h 1210"/>
              <a:gd name="T46" fmla="*/ 604 w 1208"/>
              <a:gd name="T47" fmla="*/ 466 h 1210"/>
              <a:gd name="T48" fmla="*/ 604 w 1208"/>
              <a:gd name="T49" fmla="*/ 188 h 1210"/>
              <a:gd name="T50" fmla="*/ 457 w 1208"/>
              <a:gd name="T51" fmla="*/ 183 h 1210"/>
              <a:gd name="T52" fmla="*/ 604 w 1208"/>
              <a:gd name="T53" fmla="*/ 1023 h 1210"/>
              <a:gd name="T54" fmla="*/ 604 w 1208"/>
              <a:gd name="T55" fmla="*/ 744 h 1210"/>
              <a:gd name="T56" fmla="*/ 751 w 1208"/>
              <a:gd name="T57" fmla="*/ 739 h 1210"/>
              <a:gd name="T58" fmla="*/ 763 w 1208"/>
              <a:gd name="T59" fmla="*/ 733 h 1210"/>
              <a:gd name="T60" fmla="*/ 765 w 1208"/>
              <a:gd name="T61" fmla="*/ 720 h 1210"/>
              <a:gd name="T62" fmla="*/ 733 w 1208"/>
              <a:gd name="T63" fmla="*/ 576 h 1210"/>
              <a:gd name="T64" fmla="*/ 739 w 1208"/>
              <a:gd name="T65" fmla="*/ 559 h 1210"/>
              <a:gd name="T66" fmla="*/ 756 w 1208"/>
              <a:gd name="T67" fmla="*/ 560 h 1210"/>
              <a:gd name="T68" fmla="*/ 1198 w 1208"/>
              <a:gd name="T69" fmla="*/ 871 h 1210"/>
              <a:gd name="T70" fmla="*/ 1204 w 1208"/>
              <a:gd name="T71" fmla="*/ 883 h 1210"/>
              <a:gd name="T72" fmla="*/ 1198 w 1208"/>
              <a:gd name="T73" fmla="*/ 895 h 1210"/>
              <a:gd name="T74" fmla="*/ 756 w 1208"/>
              <a:gd name="T75" fmla="*/ 1207 h 1210"/>
              <a:gd name="T76" fmla="*/ 739 w 1208"/>
              <a:gd name="T77" fmla="*/ 1207 h 1210"/>
              <a:gd name="T78" fmla="*/ 733 w 1208"/>
              <a:gd name="T79" fmla="*/ 1191 h 1210"/>
              <a:gd name="T80" fmla="*/ 765 w 1208"/>
              <a:gd name="T81" fmla="*/ 1046 h 1210"/>
              <a:gd name="T82" fmla="*/ 763 w 1208"/>
              <a:gd name="T83" fmla="*/ 1033 h 1210"/>
              <a:gd name="T84" fmla="*/ 751 w 1208"/>
              <a:gd name="T85" fmla="*/ 1027 h 1210"/>
              <a:gd name="T86" fmla="*/ 604 w 1208"/>
              <a:gd name="T87" fmla="*/ 1023 h 1210"/>
              <a:gd name="T88" fmla="*/ 604 w 1208"/>
              <a:gd name="T89" fmla="*/ 466 h 1210"/>
              <a:gd name="T90" fmla="*/ 612 w 1208"/>
              <a:gd name="T91" fmla="*/ 466 h 1210"/>
              <a:gd name="T92" fmla="*/ 612 w 1208"/>
              <a:gd name="T93" fmla="*/ 466 h 1210"/>
              <a:gd name="T94" fmla="*/ 1204 w 1208"/>
              <a:gd name="T95" fmla="*/ 702 h 1210"/>
              <a:gd name="T96" fmla="*/ 684 w 1208"/>
              <a:gd name="T97" fmla="*/ 188 h 1210"/>
              <a:gd name="T98" fmla="*/ 612 w 1208"/>
              <a:gd name="T99" fmla="*/ 188 h 1210"/>
              <a:gd name="T100" fmla="*/ 612 w 1208"/>
              <a:gd name="T101" fmla="*/ 188 h 1210"/>
              <a:gd name="T102" fmla="*/ 604 w 1208"/>
              <a:gd name="T103" fmla="*/ 188 h 1210"/>
              <a:gd name="T104" fmla="*/ 604 w 1208"/>
              <a:gd name="T105" fmla="*/ 466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8" h="1210">
                <a:moveTo>
                  <a:pt x="604" y="744"/>
                </a:moveTo>
                <a:lnTo>
                  <a:pt x="604" y="1023"/>
                </a:lnTo>
                <a:lnTo>
                  <a:pt x="596" y="1023"/>
                </a:lnTo>
                <a:lnTo>
                  <a:pt x="596" y="1023"/>
                </a:lnTo>
                <a:lnTo>
                  <a:pt x="524" y="1023"/>
                </a:lnTo>
                <a:cubicBezTo>
                  <a:pt x="123" y="1023"/>
                  <a:pt x="0" y="813"/>
                  <a:pt x="4" y="508"/>
                </a:cubicBezTo>
                <a:cubicBezTo>
                  <a:pt x="192" y="693"/>
                  <a:pt x="196" y="744"/>
                  <a:pt x="596" y="744"/>
                </a:cubicBezTo>
                <a:lnTo>
                  <a:pt x="604" y="744"/>
                </a:lnTo>
                <a:close/>
                <a:moveTo>
                  <a:pt x="457" y="183"/>
                </a:moveTo>
                <a:cubicBezTo>
                  <a:pt x="453" y="183"/>
                  <a:pt x="448" y="181"/>
                  <a:pt x="446" y="177"/>
                </a:cubicBezTo>
                <a:cubicBezTo>
                  <a:pt x="443" y="173"/>
                  <a:pt x="442" y="169"/>
                  <a:pt x="443" y="164"/>
                </a:cubicBezTo>
                <a:lnTo>
                  <a:pt x="475" y="20"/>
                </a:lnTo>
                <a:cubicBezTo>
                  <a:pt x="477" y="13"/>
                  <a:pt x="474" y="7"/>
                  <a:pt x="469" y="4"/>
                </a:cubicBezTo>
                <a:cubicBezTo>
                  <a:pt x="464" y="0"/>
                  <a:pt x="457" y="0"/>
                  <a:pt x="452" y="4"/>
                </a:cubicBezTo>
                <a:cubicBezTo>
                  <a:pt x="305" y="108"/>
                  <a:pt x="158" y="212"/>
                  <a:pt x="11" y="315"/>
                </a:cubicBezTo>
                <a:cubicBezTo>
                  <a:pt x="6" y="318"/>
                  <a:pt x="4" y="322"/>
                  <a:pt x="4" y="327"/>
                </a:cubicBezTo>
                <a:cubicBezTo>
                  <a:pt x="4" y="332"/>
                  <a:pt x="6" y="337"/>
                  <a:pt x="11" y="340"/>
                </a:cubicBezTo>
                <a:lnTo>
                  <a:pt x="452" y="651"/>
                </a:lnTo>
                <a:cubicBezTo>
                  <a:pt x="458" y="654"/>
                  <a:pt x="464" y="654"/>
                  <a:pt x="469" y="651"/>
                </a:cubicBezTo>
                <a:cubicBezTo>
                  <a:pt x="475" y="647"/>
                  <a:pt x="477" y="641"/>
                  <a:pt x="476" y="635"/>
                </a:cubicBezTo>
                <a:lnTo>
                  <a:pt x="443" y="490"/>
                </a:lnTo>
                <a:cubicBezTo>
                  <a:pt x="442" y="485"/>
                  <a:pt x="443" y="481"/>
                  <a:pt x="446" y="477"/>
                </a:cubicBezTo>
                <a:cubicBezTo>
                  <a:pt x="449" y="473"/>
                  <a:pt x="453" y="471"/>
                  <a:pt x="457" y="471"/>
                </a:cubicBezTo>
                <a:cubicBezTo>
                  <a:pt x="507" y="471"/>
                  <a:pt x="555" y="467"/>
                  <a:pt x="604" y="466"/>
                </a:cubicBezTo>
                <a:lnTo>
                  <a:pt x="604" y="188"/>
                </a:lnTo>
                <a:cubicBezTo>
                  <a:pt x="556" y="187"/>
                  <a:pt x="507" y="185"/>
                  <a:pt x="457" y="183"/>
                </a:cubicBezTo>
                <a:close/>
                <a:moveTo>
                  <a:pt x="604" y="1023"/>
                </a:moveTo>
                <a:lnTo>
                  <a:pt x="604" y="744"/>
                </a:lnTo>
                <a:cubicBezTo>
                  <a:pt x="653" y="744"/>
                  <a:pt x="701" y="740"/>
                  <a:pt x="751" y="739"/>
                </a:cubicBezTo>
                <a:cubicBezTo>
                  <a:pt x="756" y="739"/>
                  <a:pt x="760" y="737"/>
                  <a:pt x="763" y="733"/>
                </a:cubicBezTo>
                <a:cubicBezTo>
                  <a:pt x="765" y="729"/>
                  <a:pt x="766" y="725"/>
                  <a:pt x="765" y="720"/>
                </a:cubicBezTo>
                <a:lnTo>
                  <a:pt x="733" y="576"/>
                </a:lnTo>
                <a:cubicBezTo>
                  <a:pt x="731" y="569"/>
                  <a:pt x="734" y="563"/>
                  <a:pt x="739" y="559"/>
                </a:cubicBezTo>
                <a:cubicBezTo>
                  <a:pt x="744" y="556"/>
                  <a:pt x="751" y="556"/>
                  <a:pt x="756" y="560"/>
                </a:cubicBezTo>
                <a:lnTo>
                  <a:pt x="1198" y="871"/>
                </a:lnTo>
                <a:cubicBezTo>
                  <a:pt x="1202" y="874"/>
                  <a:pt x="1204" y="878"/>
                  <a:pt x="1204" y="883"/>
                </a:cubicBezTo>
                <a:cubicBezTo>
                  <a:pt x="1204" y="888"/>
                  <a:pt x="1202" y="892"/>
                  <a:pt x="1198" y="895"/>
                </a:cubicBezTo>
                <a:cubicBezTo>
                  <a:pt x="1050" y="999"/>
                  <a:pt x="903" y="1103"/>
                  <a:pt x="756" y="1207"/>
                </a:cubicBezTo>
                <a:cubicBezTo>
                  <a:pt x="751" y="1210"/>
                  <a:pt x="744" y="1210"/>
                  <a:pt x="739" y="1207"/>
                </a:cubicBezTo>
                <a:cubicBezTo>
                  <a:pt x="734" y="1203"/>
                  <a:pt x="732" y="1197"/>
                  <a:pt x="733" y="1191"/>
                </a:cubicBezTo>
                <a:lnTo>
                  <a:pt x="765" y="1046"/>
                </a:lnTo>
                <a:cubicBezTo>
                  <a:pt x="766" y="1041"/>
                  <a:pt x="766" y="1037"/>
                  <a:pt x="763" y="1033"/>
                </a:cubicBezTo>
                <a:cubicBezTo>
                  <a:pt x="760" y="1029"/>
                  <a:pt x="756" y="1027"/>
                  <a:pt x="751" y="1027"/>
                </a:cubicBezTo>
                <a:cubicBezTo>
                  <a:pt x="701" y="1026"/>
                  <a:pt x="652" y="1023"/>
                  <a:pt x="604" y="1023"/>
                </a:cubicBezTo>
                <a:close/>
                <a:moveTo>
                  <a:pt x="604" y="466"/>
                </a:moveTo>
                <a:lnTo>
                  <a:pt x="612" y="466"/>
                </a:lnTo>
                <a:lnTo>
                  <a:pt x="612" y="466"/>
                </a:lnTo>
                <a:cubicBezTo>
                  <a:pt x="1012" y="466"/>
                  <a:pt x="1017" y="518"/>
                  <a:pt x="1204" y="702"/>
                </a:cubicBezTo>
                <a:cubicBezTo>
                  <a:pt x="1208" y="397"/>
                  <a:pt x="1085" y="188"/>
                  <a:pt x="684" y="188"/>
                </a:cubicBezTo>
                <a:lnTo>
                  <a:pt x="612" y="188"/>
                </a:lnTo>
                <a:lnTo>
                  <a:pt x="612" y="188"/>
                </a:lnTo>
                <a:lnTo>
                  <a:pt x="604" y="188"/>
                </a:lnTo>
                <a:lnTo>
                  <a:pt x="604" y="46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9" name="矩形 18"/>
          <p:cNvSpPr/>
          <p:nvPr/>
        </p:nvSpPr>
        <p:spPr>
          <a:xfrm>
            <a:off x="7875192" y="2036253"/>
            <a:ext cx="2668905" cy="1384995"/>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“人事档案存放单位”自己的档案放在哪里就写哪里，如果你是应届毕业生，档案一般是在学校，如果是已经参加工作人员，档案一般在所服务的单位。</a:t>
            </a:r>
            <a:endParaRPr lang="zh-CN" altLang="en-US" sz="1400" dirty="0">
              <a:latin typeface="微软雅黑" panose="020B0503020204020204" pitchFamily="34" charset="-122"/>
              <a:ea typeface="微软雅黑" panose="020B0503020204020204" pitchFamily="34" charset="-122"/>
            </a:endParaRPr>
          </a:p>
        </p:txBody>
      </p:sp>
      <p:sp>
        <p:nvSpPr>
          <p:cNvPr id="20" name="右箭头 19"/>
          <p:cNvSpPr/>
          <p:nvPr/>
        </p:nvSpPr>
        <p:spPr>
          <a:xfrm>
            <a:off x="6464597" y="2495454"/>
            <a:ext cx="571009" cy="325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5"/>
          <p:cNvSpPr>
            <a:spLocks/>
          </p:cNvSpPr>
          <p:nvPr/>
        </p:nvSpPr>
        <p:spPr bwMode="auto">
          <a:xfrm>
            <a:off x="7480857" y="3872001"/>
            <a:ext cx="3422650" cy="1712198"/>
          </a:xfrm>
          <a:custGeom>
            <a:avLst/>
            <a:gdLst>
              <a:gd name="T0" fmla="*/ 624 w 12570"/>
              <a:gd name="T1" fmla="*/ 0 h 5202"/>
              <a:gd name="T2" fmla="*/ 11249 w 12570"/>
              <a:gd name="T3" fmla="*/ 0 h 5202"/>
              <a:gd name="T4" fmla="*/ 11873 w 12570"/>
              <a:gd name="T5" fmla="*/ 624 h 5202"/>
              <a:gd name="T6" fmla="*/ 11873 w 12570"/>
              <a:gd name="T7" fmla="*/ 1904 h 5202"/>
              <a:gd name="T8" fmla="*/ 12570 w 12570"/>
              <a:gd name="T9" fmla="*/ 2601 h 5202"/>
              <a:gd name="T10" fmla="*/ 11873 w 12570"/>
              <a:gd name="T11" fmla="*/ 3298 h 5202"/>
              <a:gd name="T12" fmla="*/ 11873 w 12570"/>
              <a:gd name="T13" fmla="*/ 4578 h 5202"/>
              <a:gd name="T14" fmla="*/ 11249 w 12570"/>
              <a:gd name="T15" fmla="*/ 5202 h 5202"/>
              <a:gd name="T16" fmla="*/ 624 w 12570"/>
              <a:gd name="T17" fmla="*/ 5202 h 5202"/>
              <a:gd name="T18" fmla="*/ 0 w 12570"/>
              <a:gd name="T19" fmla="*/ 4578 h 5202"/>
              <a:gd name="T20" fmla="*/ 0 w 12570"/>
              <a:gd name="T21" fmla="*/ 624 h 5202"/>
              <a:gd name="T22" fmla="*/ 624 w 12570"/>
              <a:gd name="T23" fmla="*/ 0 h 5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70" h="5202">
                <a:moveTo>
                  <a:pt x="624" y="0"/>
                </a:moveTo>
                <a:lnTo>
                  <a:pt x="11249" y="0"/>
                </a:lnTo>
                <a:cubicBezTo>
                  <a:pt x="11592" y="0"/>
                  <a:pt x="11873" y="281"/>
                  <a:pt x="11873" y="624"/>
                </a:cubicBezTo>
                <a:lnTo>
                  <a:pt x="11873" y="1904"/>
                </a:lnTo>
                <a:lnTo>
                  <a:pt x="12570" y="2601"/>
                </a:lnTo>
                <a:lnTo>
                  <a:pt x="11873" y="3298"/>
                </a:lnTo>
                <a:lnTo>
                  <a:pt x="11873" y="4578"/>
                </a:lnTo>
                <a:cubicBezTo>
                  <a:pt x="11873" y="4921"/>
                  <a:pt x="11592" y="5202"/>
                  <a:pt x="11249" y="5202"/>
                </a:cubicBezTo>
                <a:lnTo>
                  <a:pt x="624" y="5202"/>
                </a:lnTo>
                <a:cubicBezTo>
                  <a:pt x="281" y="5202"/>
                  <a:pt x="0" y="4921"/>
                  <a:pt x="0" y="4578"/>
                </a:cubicBezTo>
                <a:lnTo>
                  <a:pt x="0" y="624"/>
                </a:lnTo>
                <a:cubicBezTo>
                  <a:pt x="0" y="281"/>
                  <a:pt x="281" y="0"/>
                  <a:pt x="624" y="0"/>
                </a:cubicBezTo>
                <a:close/>
              </a:path>
            </a:pathLst>
          </a:cu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2" name="椭圆 21"/>
          <p:cNvSpPr/>
          <p:nvPr/>
        </p:nvSpPr>
        <p:spPr>
          <a:xfrm>
            <a:off x="7152562" y="4264431"/>
            <a:ext cx="655955" cy="65595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23" name="Freeform 27"/>
          <p:cNvSpPr>
            <a:spLocks noEditPoints="1"/>
          </p:cNvSpPr>
          <p:nvPr/>
        </p:nvSpPr>
        <p:spPr bwMode="auto">
          <a:xfrm>
            <a:off x="7316392" y="4428261"/>
            <a:ext cx="328930" cy="328930"/>
          </a:xfrm>
          <a:custGeom>
            <a:avLst/>
            <a:gdLst>
              <a:gd name="T0" fmla="*/ 604 w 1208"/>
              <a:gd name="T1" fmla="*/ 744 h 1210"/>
              <a:gd name="T2" fmla="*/ 604 w 1208"/>
              <a:gd name="T3" fmla="*/ 1023 h 1210"/>
              <a:gd name="T4" fmla="*/ 596 w 1208"/>
              <a:gd name="T5" fmla="*/ 1023 h 1210"/>
              <a:gd name="T6" fmla="*/ 596 w 1208"/>
              <a:gd name="T7" fmla="*/ 1023 h 1210"/>
              <a:gd name="T8" fmla="*/ 524 w 1208"/>
              <a:gd name="T9" fmla="*/ 1023 h 1210"/>
              <a:gd name="T10" fmla="*/ 4 w 1208"/>
              <a:gd name="T11" fmla="*/ 508 h 1210"/>
              <a:gd name="T12" fmla="*/ 596 w 1208"/>
              <a:gd name="T13" fmla="*/ 744 h 1210"/>
              <a:gd name="T14" fmla="*/ 604 w 1208"/>
              <a:gd name="T15" fmla="*/ 744 h 1210"/>
              <a:gd name="T16" fmla="*/ 457 w 1208"/>
              <a:gd name="T17" fmla="*/ 183 h 1210"/>
              <a:gd name="T18" fmla="*/ 446 w 1208"/>
              <a:gd name="T19" fmla="*/ 177 h 1210"/>
              <a:gd name="T20" fmla="*/ 443 w 1208"/>
              <a:gd name="T21" fmla="*/ 164 h 1210"/>
              <a:gd name="T22" fmla="*/ 475 w 1208"/>
              <a:gd name="T23" fmla="*/ 20 h 1210"/>
              <a:gd name="T24" fmla="*/ 469 w 1208"/>
              <a:gd name="T25" fmla="*/ 4 h 1210"/>
              <a:gd name="T26" fmla="*/ 452 w 1208"/>
              <a:gd name="T27" fmla="*/ 4 h 1210"/>
              <a:gd name="T28" fmla="*/ 11 w 1208"/>
              <a:gd name="T29" fmla="*/ 315 h 1210"/>
              <a:gd name="T30" fmla="*/ 4 w 1208"/>
              <a:gd name="T31" fmla="*/ 327 h 1210"/>
              <a:gd name="T32" fmla="*/ 11 w 1208"/>
              <a:gd name="T33" fmla="*/ 340 h 1210"/>
              <a:gd name="T34" fmla="*/ 452 w 1208"/>
              <a:gd name="T35" fmla="*/ 651 h 1210"/>
              <a:gd name="T36" fmla="*/ 469 w 1208"/>
              <a:gd name="T37" fmla="*/ 651 h 1210"/>
              <a:gd name="T38" fmla="*/ 476 w 1208"/>
              <a:gd name="T39" fmla="*/ 635 h 1210"/>
              <a:gd name="T40" fmla="*/ 443 w 1208"/>
              <a:gd name="T41" fmla="*/ 490 h 1210"/>
              <a:gd name="T42" fmla="*/ 446 w 1208"/>
              <a:gd name="T43" fmla="*/ 477 h 1210"/>
              <a:gd name="T44" fmla="*/ 457 w 1208"/>
              <a:gd name="T45" fmla="*/ 471 h 1210"/>
              <a:gd name="T46" fmla="*/ 604 w 1208"/>
              <a:gd name="T47" fmla="*/ 466 h 1210"/>
              <a:gd name="T48" fmla="*/ 604 w 1208"/>
              <a:gd name="T49" fmla="*/ 188 h 1210"/>
              <a:gd name="T50" fmla="*/ 457 w 1208"/>
              <a:gd name="T51" fmla="*/ 183 h 1210"/>
              <a:gd name="T52" fmla="*/ 604 w 1208"/>
              <a:gd name="T53" fmla="*/ 1023 h 1210"/>
              <a:gd name="T54" fmla="*/ 604 w 1208"/>
              <a:gd name="T55" fmla="*/ 744 h 1210"/>
              <a:gd name="T56" fmla="*/ 751 w 1208"/>
              <a:gd name="T57" fmla="*/ 739 h 1210"/>
              <a:gd name="T58" fmla="*/ 763 w 1208"/>
              <a:gd name="T59" fmla="*/ 733 h 1210"/>
              <a:gd name="T60" fmla="*/ 765 w 1208"/>
              <a:gd name="T61" fmla="*/ 720 h 1210"/>
              <a:gd name="T62" fmla="*/ 733 w 1208"/>
              <a:gd name="T63" fmla="*/ 576 h 1210"/>
              <a:gd name="T64" fmla="*/ 739 w 1208"/>
              <a:gd name="T65" fmla="*/ 559 h 1210"/>
              <a:gd name="T66" fmla="*/ 756 w 1208"/>
              <a:gd name="T67" fmla="*/ 560 h 1210"/>
              <a:gd name="T68" fmla="*/ 1198 w 1208"/>
              <a:gd name="T69" fmla="*/ 871 h 1210"/>
              <a:gd name="T70" fmla="*/ 1204 w 1208"/>
              <a:gd name="T71" fmla="*/ 883 h 1210"/>
              <a:gd name="T72" fmla="*/ 1198 w 1208"/>
              <a:gd name="T73" fmla="*/ 895 h 1210"/>
              <a:gd name="T74" fmla="*/ 756 w 1208"/>
              <a:gd name="T75" fmla="*/ 1207 h 1210"/>
              <a:gd name="T76" fmla="*/ 739 w 1208"/>
              <a:gd name="T77" fmla="*/ 1207 h 1210"/>
              <a:gd name="T78" fmla="*/ 733 w 1208"/>
              <a:gd name="T79" fmla="*/ 1191 h 1210"/>
              <a:gd name="T80" fmla="*/ 765 w 1208"/>
              <a:gd name="T81" fmla="*/ 1046 h 1210"/>
              <a:gd name="T82" fmla="*/ 763 w 1208"/>
              <a:gd name="T83" fmla="*/ 1033 h 1210"/>
              <a:gd name="T84" fmla="*/ 751 w 1208"/>
              <a:gd name="T85" fmla="*/ 1027 h 1210"/>
              <a:gd name="T86" fmla="*/ 604 w 1208"/>
              <a:gd name="T87" fmla="*/ 1023 h 1210"/>
              <a:gd name="T88" fmla="*/ 604 w 1208"/>
              <a:gd name="T89" fmla="*/ 466 h 1210"/>
              <a:gd name="T90" fmla="*/ 612 w 1208"/>
              <a:gd name="T91" fmla="*/ 466 h 1210"/>
              <a:gd name="T92" fmla="*/ 612 w 1208"/>
              <a:gd name="T93" fmla="*/ 466 h 1210"/>
              <a:gd name="T94" fmla="*/ 1204 w 1208"/>
              <a:gd name="T95" fmla="*/ 702 h 1210"/>
              <a:gd name="T96" fmla="*/ 684 w 1208"/>
              <a:gd name="T97" fmla="*/ 188 h 1210"/>
              <a:gd name="T98" fmla="*/ 612 w 1208"/>
              <a:gd name="T99" fmla="*/ 188 h 1210"/>
              <a:gd name="T100" fmla="*/ 612 w 1208"/>
              <a:gd name="T101" fmla="*/ 188 h 1210"/>
              <a:gd name="T102" fmla="*/ 604 w 1208"/>
              <a:gd name="T103" fmla="*/ 188 h 1210"/>
              <a:gd name="T104" fmla="*/ 604 w 1208"/>
              <a:gd name="T105" fmla="*/ 466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8" h="1210">
                <a:moveTo>
                  <a:pt x="604" y="744"/>
                </a:moveTo>
                <a:lnTo>
                  <a:pt x="604" y="1023"/>
                </a:lnTo>
                <a:lnTo>
                  <a:pt x="596" y="1023"/>
                </a:lnTo>
                <a:lnTo>
                  <a:pt x="596" y="1023"/>
                </a:lnTo>
                <a:lnTo>
                  <a:pt x="524" y="1023"/>
                </a:lnTo>
                <a:cubicBezTo>
                  <a:pt x="123" y="1023"/>
                  <a:pt x="0" y="813"/>
                  <a:pt x="4" y="508"/>
                </a:cubicBezTo>
                <a:cubicBezTo>
                  <a:pt x="192" y="693"/>
                  <a:pt x="196" y="744"/>
                  <a:pt x="596" y="744"/>
                </a:cubicBezTo>
                <a:lnTo>
                  <a:pt x="604" y="744"/>
                </a:lnTo>
                <a:close/>
                <a:moveTo>
                  <a:pt x="457" y="183"/>
                </a:moveTo>
                <a:cubicBezTo>
                  <a:pt x="453" y="183"/>
                  <a:pt x="448" y="181"/>
                  <a:pt x="446" y="177"/>
                </a:cubicBezTo>
                <a:cubicBezTo>
                  <a:pt x="443" y="173"/>
                  <a:pt x="442" y="169"/>
                  <a:pt x="443" y="164"/>
                </a:cubicBezTo>
                <a:lnTo>
                  <a:pt x="475" y="20"/>
                </a:lnTo>
                <a:cubicBezTo>
                  <a:pt x="477" y="13"/>
                  <a:pt x="474" y="7"/>
                  <a:pt x="469" y="4"/>
                </a:cubicBezTo>
                <a:cubicBezTo>
                  <a:pt x="464" y="0"/>
                  <a:pt x="457" y="0"/>
                  <a:pt x="452" y="4"/>
                </a:cubicBezTo>
                <a:cubicBezTo>
                  <a:pt x="305" y="108"/>
                  <a:pt x="158" y="212"/>
                  <a:pt x="11" y="315"/>
                </a:cubicBezTo>
                <a:cubicBezTo>
                  <a:pt x="6" y="318"/>
                  <a:pt x="4" y="322"/>
                  <a:pt x="4" y="327"/>
                </a:cubicBezTo>
                <a:cubicBezTo>
                  <a:pt x="4" y="332"/>
                  <a:pt x="6" y="337"/>
                  <a:pt x="11" y="340"/>
                </a:cubicBezTo>
                <a:lnTo>
                  <a:pt x="452" y="651"/>
                </a:lnTo>
                <a:cubicBezTo>
                  <a:pt x="458" y="654"/>
                  <a:pt x="464" y="654"/>
                  <a:pt x="469" y="651"/>
                </a:cubicBezTo>
                <a:cubicBezTo>
                  <a:pt x="475" y="647"/>
                  <a:pt x="477" y="641"/>
                  <a:pt x="476" y="635"/>
                </a:cubicBezTo>
                <a:lnTo>
                  <a:pt x="443" y="490"/>
                </a:lnTo>
                <a:cubicBezTo>
                  <a:pt x="442" y="485"/>
                  <a:pt x="443" y="481"/>
                  <a:pt x="446" y="477"/>
                </a:cubicBezTo>
                <a:cubicBezTo>
                  <a:pt x="449" y="473"/>
                  <a:pt x="453" y="471"/>
                  <a:pt x="457" y="471"/>
                </a:cubicBezTo>
                <a:cubicBezTo>
                  <a:pt x="507" y="471"/>
                  <a:pt x="555" y="467"/>
                  <a:pt x="604" y="466"/>
                </a:cubicBezTo>
                <a:lnTo>
                  <a:pt x="604" y="188"/>
                </a:lnTo>
                <a:cubicBezTo>
                  <a:pt x="556" y="187"/>
                  <a:pt x="507" y="185"/>
                  <a:pt x="457" y="183"/>
                </a:cubicBezTo>
                <a:close/>
                <a:moveTo>
                  <a:pt x="604" y="1023"/>
                </a:moveTo>
                <a:lnTo>
                  <a:pt x="604" y="744"/>
                </a:lnTo>
                <a:cubicBezTo>
                  <a:pt x="653" y="744"/>
                  <a:pt x="701" y="740"/>
                  <a:pt x="751" y="739"/>
                </a:cubicBezTo>
                <a:cubicBezTo>
                  <a:pt x="756" y="739"/>
                  <a:pt x="760" y="737"/>
                  <a:pt x="763" y="733"/>
                </a:cubicBezTo>
                <a:cubicBezTo>
                  <a:pt x="765" y="729"/>
                  <a:pt x="766" y="725"/>
                  <a:pt x="765" y="720"/>
                </a:cubicBezTo>
                <a:lnTo>
                  <a:pt x="733" y="576"/>
                </a:lnTo>
                <a:cubicBezTo>
                  <a:pt x="731" y="569"/>
                  <a:pt x="734" y="563"/>
                  <a:pt x="739" y="559"/>
                </a:cubicBezTo>
                <a:cubicBezTo>
                  <a:pt x="744" y="556"/>
                  <a:pt x="751" y="556"/>
                  <a:pt x="756" y="560"/>
                </a:cubicBezTo>
                <a:lnTo>
                  <a:pt x="1198" y="871"/>
                </a:lnTo>
                <a:cubicBezTo>
                  <a:pt x="1202" y="874"/>
                  <a:pt x="1204" y="878"/>
                  <a:pt x="1204" y="883"/>
                </a:cubicBezTo>
                <a:cubicBezTo>
                  <a:pt x="1204" y="888"/>
                  <a:pt x="1202" y="892"/>
                  <a:pt x="1198" y="895"/>
                </a:cubicBezTo>
                <a:cubicBezTo>
                  <a:pt x="1050" y="999"/>
                  <a:pt x="903" y="1103"/>
                  <a:pt x="756" y="1207"/>
                </a:cubicBezTo>
                <a:cubicBezTo>
                  <a:pt x="751" y="1210"/>
                  <a:pt x="744" y="1210"/>
                  <a:pt x="739" y="1207"/>
                </a:cubicBezTo>
                <a:cubicBezTo>
                  <a:pt x="734" y="1203"/>
                  <a:pt x="732" y="1197"/>
                  <a:pt x="733" y="1191"/>
                </a:cubicBezTo>
                <a:lnTo>
                  <a:pt x="765" y="1046"/>
                </a:lnTo>
                <a:cubicBezTo>
                  <a:pt x="766" y="1041"/>
                  <a:pt x="766" y="1037"/>
                  <a:pt x="763" y="1033"/>
                </a:cubicBezTo>
                <a:cubicBezTo>
                  <a:pt x="760" y="1029"/>
                  <a:pt x="756" y="1027"/>
                  <a:pt x="751" y="1027"/>
                </a:cubicBezTo>
                <a:cubicBezTo>
                  <a:pt x="701" y="1026"/>
                  <a:pt x="652" y="1023"/>
                  <a:pt x="604" y="1023"/>
                </a:cubicBezTo>
                <a:close/>
                <a:moveTo>
                  <a:pt x="604" y="466"/>
                </a:moveTo>
                <a:lnTo>
                  <a:pt x="612" y="466"/>
                </a:lnTo>
                <a:lnTo>
                  <a:pt x="612" y="466"/>
                </a:lnTo>
                <a:cubicBezTo>
                  <a:pt x="1012" y="466"/>
                  <a:pt x="1017" y="518"/>
                  <a:pt x="1204" y="702"/>
                </a:cubicBezTo>
                <a:cubicBezTo>
                  <a:pt x="1208" y="397"/>
                  <a:pt x="1085" y="188"/>
                  <a:pt x="684" y="188"/>
                </a:cubicBezTo>
                <a:lnTo>
                  <a:pt x="612" y="188"/>
                </a:lnTo>
                <a:lnTo>
                  <a:pt x="612" y="188"/>
                </a:lnTo>
                <a:lnTo>
                  <a:pt x="604" y="188"/>
                </a:lnTo>
                <a:lnTo>
                  <a:pt x="604" y="46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4" name="矩形 23"/>
          <p:cNvSpPr/>
          <p:nvPr/>
        </p:nvSpPr>
        <p:spPr>
          <a:xfrm>
            <a:off x="7875192" y="3983761"/>
            <a:ext cx="2668905" cy="1600438"/>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“基层工作经历年限”这里再次重点强调：</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只要不当官（这里不包含县级及以下党政机关基层工作人员）且能从工作单位或社区或工商开出相关证明即可填写这里的信息</a:t>
            </a:r>
            <a:endParaRPr lang="zh-CN" altLang="en-US" sz="1400" dirty="0">
              <a:latin typeface="微软雅黑" panose="020B0503020204020204" pitchFamily="34" charset="-122"/>
              <a:ea typeface="微软雅黑" panose="020B0503020204020204" pitchFamily="34" charset="-122"/>
            </a:endParaRPr>
          </a:p>
        </p:txBody>
      </p:sp>
      <p:sp>
        <p:nvSpPr>
          <p:cNvPr id="25" name="右箭头 24"/>
          <p:cNvSpPr/>
          <p:nvPr/>
        </p:nvSpPr>
        <p:spPr>
          <a:xfrm>
            <a:off x="6464597" y="4920386"/>
            <a:ext cx="571009" cy="325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7035606" y="1041991"/>
            <a:ext cx="3877985"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注册完成后进入考生基本信息填报页</a:t>
            </a:r>
          </a:p>
        </p:txBody>
      </p:sp>
      <p:sp>
        <p:nvSpPr>
          <p:cNvPr id="28" name="矩形 27"/>
          <p:cNvSpPr/>
          <p:nvPr/>
        </p:nvSpPr>
        <p:spPr>
          <a:xfrm>
            <a:off x="1020723" y="5605465"/>
            <a:ext cx="712381" cy="168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par>
                                <p:cTn id="26" presetID="23" presetClass="entr" presetSubtype="528"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250" fill="hold"/>
                                        <p:tgtEl>
                                          <p:spTgt spid="15"/>
                                        </p:tgtEl>
                                        <p:attrNameLst>
                                          <p:attrName>ppt_w</p:attrName>
                                        </p:attrNameLst>
                                      </p:cBhvr>
                                      <p:tavLst>
                                        <p:tav tm="0">
                                          <p:val>
                                            <p:fltVal val="0"/>
                                          </p:val>
                                        </p:tav>
                                        <p:tav tm="100000">
                                          <p:val>
                                            <p:strVal val="#ppt_w"/>
                                          </p:val>
                                        </p:tav>
                                      </p:tavLst>
                                    </p:anim>
                                    <p:anim calcmode="lin" valueType="num">
                                      <p:cBhvr>
                                        <p:cTn id="36" dur="250" fill="hold"/>
                                        <p:tgtEl>
                                          <p:spTgt spid="15"/>
                                        </p:tgtEl>
                                        <p:attrNameLst>
                                          <p:attrName>ppt_h</p:attrName>
                                        </p:attrNameLst>
                                      </p:cBhvr>
                                      <p:tavLst>
                                        <p:tav tm="0">
                                          <p:val>
                                            <p:fltVal val="0"/>
                                          </p:val>
                                        </p:tav>
                                        <p:tav tm="100000">
                                          <p:val>
                                            <p:strVal val="#ppt_h"/>
                                          </p:val>
                                        </p:tav>
                                      </p:tavLst>
                                    </p:anim>
                                    <p:animEffect transition="in" filter="fade">
                                      <p:cBhvr>
                                        <p:cTn id="37" dur="250"/>
                                        <p:tgtEl>
                                          <p:spTgt spid="15"/>
                                        </p:tgtEl>
                                      </p:cBhvr>
                                    </p:animEffect>
                                  </p:childTnLst>
                                </p:cTn>
                              </p:par>
                            </p:childTnLst>
                          </p:cTn>
                        </p:par>
                        <p:par>
                          <p:cTn id="38" fill="hold">
                            <p:stCondLst>
                              <p:cond delay="175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250" fill="hold"/>
                                        <p:tgtEl>
                                          <p:spTgt spid="17"/>
                                        </p:tgtEl>
                                        <p:attrNameLst>
                                          <p:attrName>ppt_w</p:attrName>
                                        </p:attrNameLst>
                                      </p:cBhvr>
                                      <p:tavLst>
                                        <p:tav tm="0">
                                          <p:val>
                                            <p:fltVal val="0"/>
                                          </p:val>
                                        </p:tav>
                                        <p:tav tm="100000">
                                          <p:val>
                                            <p:strVal val="#ppt_w"/>
                                          </p:val>
                                        </p:tav>
                                      </p:tavLst>
                                    </p:anim>
                                    <p:anim calcmode="lin" valueType="num">
                                      <p:cBhvr>
                                        <p:cTn id="42" dur="250" fill="hold"/>
                                        <p:tgtEl>
                                          <p:spTgt spid="17"/>
                                        </p:tgtEl>
                                        <p:attrNameLst>
                                          <p:attrName>ppt_h</p:attrName>
                                        </p:attrNameLst>
                                      </p:cBhvr>
                                      <p:tavLst>
                                        <p:tav tm="0">
                                          <p:val>
                                            <p:fltVal val="0"/>
                                          </p:val>
                                        </p:tav>
                                        <p:tav tm="100000">
                                          <p:val>
                                            <p:strVal val="#ppt_h"/>
                                          </p:val>
                                        </p:tav>
                                      </p:tavLst>
                                    </p:anim>
                                    <p:animEffect transition="in" filter="fade">
                                      <p:cBhvr>
                                        <p:cTn id="43" dur="250"/>
                                        <p:tgtEl>
                                          <p:spTgt spid="17"/>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250" fill="hold"/>
                                        <p:tgtEl>
                                          <p:spTgt spid="19"/>
                                        </p:tgtEl>
                                        <p:attrNameLst>
                                          <p:attrName>ppt_w</p:attrName>
                                        </p:attrNameLst>
                                      </p:cBhvr>
                                      <p:tavLst>
                                        <p:tav tm="0">
                                          <p:val>
                                            <p:fltVal val="0"/>
                                          </p:val>
                                        </p:tav>
                                        <p:tav tm="100000">
                                          <p:val>
                                            <p:strVal val="#ppt_w"/>
                                          </p:val>
                                        </p:tav>
                                      </p:tavLst>
                                    </p:anim>
                                    <p:anim calcmode="lin" valueType="num">
                                      <p:cBhvr>
                                        <p:cTn id="48" dur="250" fill="hold"/>
                                        <p:tgtEl>
                                          <p:spTgt spid="19"/>
                                        </p:tgtEl>
                                        <p:attrNameLst>
                                          <p:attrName>ppt_h</p:attrName>
                                        </p:attrNameLst>
                                      </p:cBhvr>
                                      <p:tavLst>
                                        <p:tav tm="0">
                                          <p:val>
                                            <p:fltVal val="0"/>
                                          </p:val>
                                        </p:tav>
                                        <p:tav tm="100000">
                                          <p:val>
                                            <p:strVal val="#ppt_h"/>
                                          </p:val>
                                        </p:tav>
                                      </p:tavLst>
                                    </p:anim>
                                    <p:animEffect transition="in" filter="fade">
                                      <p:cBhvr>
                                        <p:cTn id="49" dur="250"/>
                                        <p:tgtEl>
                                          <p:spTgt spid="19"/>
                                        </p:tgtEl>
                                      </p:cBhvr>
                                    </p:animEffect>
                                  </p:childTnLst>
                                </p:cTn>
                              </p:par>
                              <p:par>
                                <p:cTn id="50" presetID="23" presetClass="entr" presetSubtype="528" fill="hold" grpId="0" nodeType="withEffect">
                                  <p:stCondLst>
                                    <p:cond delay="20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 calcmode="lin" valueType="num">
                                      <p:cBhvr>
                                        <p:cTn id="54" dur="500" fill="hold"/>
                                        <p:tgtEl>
                                          <p:spTgt spid="21"/>
                                        </p:tgtEl>
                                        <p:attrNameLst>
                                          <p:attrName>ppt_x</p:attrName>
                                        </p:attrNameLst>
                                      </p:cBhvr>
                                      <p:tavLst>
                                        <p:tav tm="0">
                                          <p:val>
                                            <p:fltVal val="0.5"/>
                                          </p:val>
                                        </p:tav>
                                        <p:tav tm="100000">
                                          <p:val>
                                            <p:strVal val="#ppt_x"/>
                                          </p:val>
                                        </p:tav>
                                      </p:tavLst>
                                    </p:anim>
                                    <p:anim calcmode="lin" valueType="num">
                                      <p:cBhvr>
                                        <p:cTn id="55" dur="500" fill="hold"/>
                                        <p:tgtEl>
                                          <p:spTgt spid="21"/>
                                        </p:tgtEl>
                                        <p:attrNameLst>
                                          <p:attrName>ppt_y</p:attrName>
                                        </p:attrNameLst>
                                      </p:cBhvr>
                                      <p:tavLst>
                                        <p:tav tm="0">
                                          <p:val>
                                            <p:fltVal val="0.5"/>
                                          </p:val>
                                        </p:tav>
                                        <p:tav tm="100000">
                                          <p:val>
                                            <p:strVal val="#ppt_y"/>
                                          </p:val>
                                        </p:tav>
                                      </p:tavLst>
                                    </p:anim>
                                  </p:childTnLst>
                                </p:cTn>
                              </p:par>
                            </p:childTnLst>
                          </p:cTn>
                        </p:par>
                        <p:par>
                          <p:cTn id="56" fill="hold">
                            <p:stCondLst>
                              <p:cond delay="2700"/>
                            </p:stCondLst>
                            <p:childTnLst>
                              <p:par>
                                <p:cTn id="57" presetID="53" presetClass="entr" presetSubtype="16"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250" fill="hold"/>
                                        <p:tgtEl>
                                          <p:spTgt spid="22"/>
                                        </p:tgtEl>
                                        <p:attrNameLst>
                                          <p:attrName>ppt_w</p:attrName>
                                        </p:attrNameLst>
                                      </p:cBhvr>
                                      <p:tavLst>
                                        <p:tav tm="0">
                                          <p:val>
                                            <p:fltVal val="0"/>
                                          </p:val>
                                        </p:tav>
                                        <p:tav tm="100000">
                                          <p:val>
                                            <p:strVal val="#ppt_w"/>
                                          </p:val>
                                        </p:tav>
                                      </p:tavLst>
                                    </p:anim>
                                    <p:anim calcmode="lin" valueType="num">
                                      <p:cBhvr>
                                        <p:cTn id="60" dur="250" fill="hold"/>
                                        <p:tgtEl>
                                          <p:spTgt spid="22"/>
                                        </p:tgtEl>
                                        <p:attrNameLst>
                                          <p:attrName>ppt_h</p:attrName>
                                        </p:attrNameLst>
                                      </p:cBhvr>
                                      <p:tavLst>
                                        <p:tav tm="0">
                                          <p:val>
                                            <p:fltVal val="0"/>
                                          </p:val>
                                        </p:tav>
                                        <p:tav tm="100000">
                                          <p:val>
                                            <p:strVal val="#ppt_h"/>
                                          </p:val>
                                        </p:tav>
                                      </p:tavLst>
                                    </p:anim>
                                    <p:animEffect transition="in" filter="fade">
                                      <p:cBhvr>
                                        <p:cTn id="61" dur="250"/>
                                        <p:tgtEl>
                                          <p:spTgt spid="22"/>
                                        </p:tgtEl>
                                      </p:cBhvr>
                                    </p:animEffect>
                                  </p:childTnLst>
                                </p:cTn>
                              </p:par>
                            </p:childTnLst>
                          </p:cTn>
                        </p:par>
                        <p:par>
                          <p:cTn id="62" fill="hold">
                            <p:stCondLst>
                              <p:cond delay="2950"/>
                            </p:stCondLst>
                            <p:childTnLst>
                              <p:par>
                                <p:cTn id="63" presetID="53" presetClass="entr" presetSubtype="16"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250" fill="hold"/>
                                        <p:tgtEl>
                                          <p:spTgt spid="23"/>
                                        </p:tgtEl>
                                        <p:attrNameLst>
                                          <p:attrName>ppt_w</p:attrName>
                                        </p:attrNameLst>
                                      </p:cBhvr>
                                      <p:tavLst>
                                        <p:tav tm="0">
                                          <p:val>
                                            <p:fltVal val="0"/>
                                          </p:val>
                                        </p:tav>
                                        <p:tav tm="100000">
                                          <p:val>
                                            <p:strVal val="#ppt_w"/>
                                          </p:val>
                                        </p:tav>
                                      </p:tavLst>
                                    </p:anim>
                                    <p:anim calcmode="lin" valueType="num">
                                      <p:cBhvr>
                                        <p:cTn id="66" dur="250" fill="hold"/>
                                        <p:tgtEl>
                                          <p:spTgt spid="23"/>
                                        </p:tgtEl>
                                        <p:attrNameLst>
                                          <p:attrName>ppt_h</p:attrName>
                                        </p:attrNameLst>
                                      </p:cBhvr>
                                      <p:tavLst>
                                        <p:tav tm="0">
                                          <p:val>
                                            <p:fltVal val="0"/>
                                          </p:val>
                                        </p:tav>
                                        <p:tav tm="100000">
                                          <p:val>
                                            <p:strVal val="#ppt_h"/>
                                          </p:val>
                                        </p:tav>
                                      </p:tavLst>
                                    </p:anim>
                                    <p:animEffect transition="in" filter="fade">
                                      <p:cBhvr>
                                        <p:cTn id="67" dur="250"/>
                                        <p:tgtEl>
                                          <p:spTgt spid="23"/>
                                        </p:tgtEl>
                                      </p:cBhvr>
                                    </p:animEffect>
                                  </p:childTnLst>
                                </p:cTn>
                              </p:par>
                            </p:childTnLst>
                          </p:cTn>
                        </p:par>
                        <p:par>
                          <p:cTn id="68" fill="hold">
                            <p:stCondLst>
                              <p:cond delay="3200"/>
                            </p:stCondLst>
                            <p:childTnLst>
                              <p:par>
                                <p:cTn id="69" presetID="53" presetClass="entr" presetSubtype="16"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250" fill="hold"/>
                                        <p:tgtEl>
                                          <p:spTgt spid="24"/>
                                        </p:tgtEl>
                                        <p:attrNameLst>
                                          <p:attrName>ppt_w</p:attrName>
                                        </p:attrNameLst>
                                      </p:cBhvr>
                                      <p:tavLst>
                                        <p:tav tm="0">
                                          <p:val>
                                            <p:fltVal val="0"/>
                                          </p:val>
                                        </p:tav>
                                        <p:tav tm="100000">
                                          <p:val>
                                            <p:strVal val="#ppt_w"/>
                                          </p:val>
                                        </p:tav>
                                      </p:tavLst>
                                    </p:anim>
                                    <p:anim calcmode="lin" valueType="num">
                                      <p:cBhvr>
                                        <p:cTn id="72" dur="250" fill="hold"/>
                                        <p:tgtEl>
                                          <p:spTgt spid="24"/>
                                        </p:tgtEl>
                                        <p:attrNameLst>
                                          <p:attrName>ppt_h</p:attrName>
                                        </p:attrNameLst>
                                      </p:cBhvr>
                                      <p:tavLst>
                                        <p:tav tm="0">
                                          <p:val>
                                            <p:fltVal val="0"/>
                                          </p:val>
                                        </p:tav>
                                        <p:tav tm="100000">
                                          <p:val>
                                            <p:strVal val="#ppt_h"/>
                                          </p:val>
                                        </p:tav>
                                      </p:tavLst>
                                    </p:anim>
                                    <p:animEffect transition="in" filter="fade">
                                      <p:cBhvr>
                                        <p:cTn id="73"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P spid="14" grpId="0" animBg="1"/>
      <p:bldP spid="15" grpId="0" animBg="1"/>
      <p:bldP spid="17" grpId="0" animBg="1"/>
      <p:bldP spid="19" grpId="0"/>
      <p:bldP spid="21" grpId="0" animBg="1"/>
      <p:bldP spid="22" grpId="0" animBg="1"/>
      <p:bldP spid="23"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grpSp>
        <p:nvGrpSpPr>
          <p:cNvPr id="28" name="Group 3"/>
          <p:cNvGrpSpPr>
            <a:grpSpLocks/>
          </p:cNvGrpSpPr>
          <p:nvPr/>
        </p:nvGrpSpPr>
        <p:grpSpPr bwMode="auto">
          <a:xfrm>
            <a:off x="3235960" y="2418715"/>
            <a:ext cx="6767195" cy="2952750"/>
            <a:chOff x="3235960" y="2418715"/>
            <a:chExt cx="6767195" cy="2952750"/>
          </a:xfrm>
        </p:grpSpPr>
        <p:sp>
          <p:nvSpPr>
            <p:cNvPr id="30" name="AutoShape 4"/>
            <p:cNvSpPr>
              <a:spLocks noChangeArrowheads="1"/>
            </p:cNvSpPr>
            <p:nvPr/>
          </p:nvSpPr>
          <p:spPr bwMode="auto">
            <a:xfrm>
              <a:off x="3235960" y="5247640"/>
              <a:ext cx="6767195" cy="1244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42 w 21600"/>
                <a:gd name="T13" fmla="*/ 2869 h 21600"/>
                <a:gd name="T14" fmla="*/ 18658 w 21600"/>
                <a:gd name="T15" fmla="*/ 18731 h 21600"/>
              </a:gdLst>
              <a:ahLst/>
              <a:cxnLst>
                <a:cxn ang="T8">
                  <a:pos x="T0" y="T1"/>
                </a:cxn>
                <a:cxn ang="T9">
                  <a:pos x="T2" y="T3"/>
                </a:cxn>
                <a:cxn ang="T10">
                  <a:pos x="T4" y="T5"/>
                </a:cxn>
                <a:cxn ang="T11">
                  <a:pos x="T6" y="T7"/>
                </a:cxn>
              </a:cxnLst>
              <a:rect l="T12" t="T13" r="T14" b="T15"/>
              <a:pathLst>
                <a:path w="21600" h="21600">
                  <a:moveTo>
                    <a:pt x="0" y="0"/>
                  </a:moveTo>
                  <a:lnTo>
                    <a:pt x="2283" y="21600"/>
                  </a:lnTo>
                  <a:lnTo>
                    <a:pt x="19317" y="21600"/>
                  </a:lnTo>
                  <a:lnTo>
                    <a:pt x="21600" y="0"/>
                  </a:lnTo>
                  <a:close/>
                </a:path>
              </a:pathLst>
            </a:custGeom>
            <a:gradFill rotWithShape="1">
              <a:gsLst>
                <a:gs pos="0">
                  <a:srgbClr val="333333">
                    <a:alpha val="50000"/>
                  </a:srgbClr>
                </a:gs>
                <a:gs pos="100000">
                  <a:schemeClr val="bg1">
                    <a:alpha val="0"/>
                  </a:schemeClr>
                </a:gs>
              </a:gsLst>
              <a:lin ang="5400000" scaled="1"/>
            </a:gradFill>
            <a:ln w="9525">
              <a:noFill/>
              <a:miter lim="800000"/>
              <a:headEnd/>
              <a:tailEnd/>
            </a:ln>
          </p:spPr>
          <p:txBody>
            <a:bodyPr wrap="none" anchor="ctr"/>
            <a:lstStyle/>
            <a:p>
              <a:endParaRPr lang="zh-CN" altLang="en-US"/>
            </a:p>
          </p:txBody>
        </p:sp>
        <p:sp>
          <p:nvSpPr>
            <p:cNvPr id="31" name="AutoShape 5"/>
            <p:cNvSpPr>
              <a:spLocks noChangeArrowheads="1"/>
            </p:cNvSpPr>
            <p:nvPr/>
          </p:nvSpPr>
          <p:spPr bwMode="auto">
            <a:xfrm>
              <a:off x="3235960" y="2418715"/>
              <a:ext cx="6739890" cy="2828290"/>
            </a:xfrm>
            <a:prstGeom prst="roundRect">
              <a:avLst>
                <a:gd name="adj" fmla="val 1324"/>
              </a:avLst>
            </a:prstGeom>
            <a:gradFill rotWithShape="1">
              <a:gsLst>
                <a:gs pos="0">
                  <a:srgbClr val="FFFFFF"/>
                </a:gs>
                <a:gs pos="100000">
                  <a:srgbClr val="B2B2B2"/>
                </a:gs>
              </a:gsLst>
              <a:lin ang="2700000" scaled="1"/>
            </a:gradFill>
            <a:ln w="6350" algn="ctr">
              <a:solidFill>
                <a:srgbClr val="808080"/>
              </a:solidFill>
              <a:round/>
              <a:headEnd/>
              <a:tailEnd/>
            </a:ln>
            <a:effectLst/>
          </p:spPr>
          <p:txBody>
            <a:bodyPr wrap="none" anchor="ctr"/>
            <a:lstStyle/>
            <a:p>
              <a:pPr algn="ctr">
                <a:spcBef>
                  <a:spcPct val="20000"/>
                </a:spcBef>
                <a:buClr>
                  <a:srgbClr val="E1B40C"/>
                </a:buClr>
                <a:buFont typeface="Wingdings" pitchFamily="2" charset="2"/>
                <a:buNone/>
                <a:defRPr/>
              </a:pPr>
              <a:endParaRPr lang="zh-CN" altLang="en-US">
                <a:solidFill>
                  <a:srgbClr val="000000"/>
                </a:solidFill>
                <a:effectLst>
                  <a:outerShdw blurRad="38100" dist="38100" dir="2700000" algn="tl">
                    <a:srgbClr val="C0C0C0"/>
                  </a:outerShdw>
                </a:effectLst>
                <a:latin typeface="宋体" pitchFamily="2" charset="-122"/>
              </a:endParaRPr>
            </a:p>
          </p:txBody>
        </p:sp>
      </p:grpSp>
      <p:sp>
        <p:nvSpPr>
          <p:cNvPr id="52" name="Line 22"/>
          <p:cNvSpPr>
            <a:spLocks noChangeShapeType="1"/>
          </p:cNvSpPr>
          <p:nvPr/>
        </p:nvSpPr>
        <p:spPr bwMode="auto">
          <a:xfrm flipV="1">
            <a:off x="4054942" y="3117215"/>
            <a:ext cx="5292725" cy="46355"/>
          </a:xfrm>
          <a:prstGeom prst="line">
            <a:avLst/>
          </a:prstGeom>
          <a:noFill/>
          <a:ln w="15875">
            <a:solidFill>
              <a:srgbClr val="333333"/>
            </a:solidFill>
            <a:prstDash val="dash"/>
            <a:round/>
            <a:headEnd/>
            <a:tailEnd type="oval" w="med" len="med"/>
          </a:ln>
        </p:spPr>
        <p:txBody>
          <a:bodyPr wrap="none" anchor="ctr"/>
          <a:lstStyle/>
          <a:p>
            <a:endParaRPr lang="zh-CN" altLang="en-US"/>
          </a:p>
        </p:txBody>
      </p:sp>
      <p:sp>
        <p:nvSpPr>
          <p:cNvPr id="54" name="Rectangle 24"/>
          <p:cNvSpPr>
            <a:spLocks noChangeArrowheads="1"/>
          </p:cNvSpPr>
          <p:nvPr/>
        </p:nvSpPr>
        <p:spPr bwMode="auto">
          <a:xfrm>
            <a:off x="4778207" y="2593975"/>
            <a:ext cx="3139440" cy="523240"/>
          </a:xfrm>
          <a:prstGeom prst="rect">
            <a:avLst/>
          </a:prstGeom>
          <a:noFill/>
          <a:ln w="9525">
            <a:noFill/>
            <a:miter lim="800000"/>
            <a:headEnd/>
            <a:tailEnd/>
          </a:ln>
        </p:spPr>
        <p:txBody>
          <a:bodyPr wrap="square">
            <a:spAutoFit/>
          </a:bodyPr>
          <a:lstStyle/>
          <a:p>
            <a:pPr fontAlgn="base">
              <a:spcBef>
                <a:spcPct val="0"/>
              </a:spcBef>
              <a:spcAft>
                <a:spcPct val="0"/>
              </a:spcAft>
              <a:buFont typeface="Arial" panose="020B0604020202020204" pitchFamily="34" charset="0"/>
            </a:pPr>
            <a:r>
              <a:rPr lang="zh-CN" altLang="en-US" sz="2800" b="1" dirty="0" smtClean="0">
                <a:solidFill>
                  <a:srgbClr val="002060"/>
                </a:solidFill>
                <a:latin typeface="微软雅黑" panose="020B0503020204020204" pitchFamily="34" charset="-122"/>
                <a:ea typeface="微软雅黑" panose="020B0503020204020204" pitchFamily="34" charset="-122"/>
                <a:sym typeface="Arial" panose="020B0604020202020204" pitchFamily="34" charset="0"/>
              </a:rPr>
              <a:t>教你了解国考政策</a:t>
            </a:r>
            <a:endParaRPr lang="zh-CN" altLang="en-US" sz="28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矩形 57"/>
          <p:cNvSpPr/>
          <p:nvPr/>
        </p:nvSpPr>
        <p:spPr>
          <a:xfrm>
            <a:off x="4510237" y="3337560"/>
            <a:ext cx="4265930" cy="1705610"/>
          </a:xfrm>
          <a:prstGeom prst="rect">
            <a:avLst/>
          </a:prstGeom>
        </p:spPr>
        <p:txBody>
          <a:bodyPr wrap="square">
            <a:spAutoFit/>
          </a:bodyPr>
          <a:lstStyle/>
          <a:p>
            <a:pPr>
              <a:lnSpc>
                <a:spcPct val="150000"/>
              </a:lnSpc>
            </a:pPr>
            <a:r>
              <a:rPr lang="zh-CN" altLang="en-US" dirty="0" smtClean="0">
                <a:solidFill>
                  <a:srgbClr val="080808"/>
                </a:solidFill>
                <a:latin typeface="微软雅黑" pitchFamily="34" charset="-122"/>
                <a:ea typeface="微软雅黑" pitchFamily="34" charset="-122"/>
              </a:rPr>
              <a:t>了解应该重视的国考相关文件？</a:t>
            </a:r>
            <a:endParaRPr lang="en-US" altLang="zh-CN" dirty="0" smtClean="0">
              <a:solidFill>
                <a:srgbClr val="080808"/>
              </a:solidFill>
              <a:latin typeface="微软雅黑" pitchFamily="34" charset="-122"/>
              <a:ea typeface="微软雅黑" pitchFamily="34" charset="-122"/>
            </a:endParaRPr>
          </a:p>
          <a:p>
            <a:pPr>
              <a:lnSpc>
                <a:spcPct val="150000"/>
              </a:lnSpc>
            </a:pPr>
            <a:r>
              <a:rPr lang="zh-CN" altLang="en-US" dirty="0" smtClean="0">
                <a:solidFill>
                  <a:srgbClr val="080808"/>
                </a:solidFill>
                <a:latin typeface="微软雅黑" pitchFamily="34" charset="-122"/>
                <a:ea typeface="微软雅黑" pitchFamily="34" charset="-122"/>
              </a:rPr>
              <a:t>了解国考报名的基本报考条件有哪些？</a:t>
            </a:r>
            <a:endParaRPr lang="en-US" altLang="zh-CN" dirty="0" smtClean="0">
              <a:solidFill>
                <a:srgbClr val="080808"/>
              </a:solidFill>
              <a:latin typeface="微软雅黑" pitchFamily="34" charset="-122"/>
              <a:ea typeface="微软雅黑" pitchFamily="34" charset="-122"/>
            </a:endParaRPr>
          </a:p>
          <a:p>
            <a:pPr>
              <a:lnSpc>
                <a:spcPct val="150000"/>
              </a:lnSpc>
            </a:pPr>
            <a:r>
              <a:rPr lang="zh-CN" altLang="en-US" dirty="0" smtClean="0">
                <a:solidFill>
                  <a:srgbClr val="080808"/>
                </a:solidFill>
                <a:latin typeface="微软雅黑" pitchFamily="34" charset="-122"/>
                <a:ea typeface="微软雅黑" pitchFamily="34" charset="-122"/>
              </a:rPr>
              <a:t>了解你自己是否可以报名国考？</a:t>
            </a:r>
            <a:endParaRPr lang="en-US" altLang="zh-CN" dirty="0" smtClean="0">
              <a:solidFill>
                <a:srgbClr val="080808"/>
              </a:solidFill>
              <a:latin typeface="微软雅黑" pitchFamily="34" charset="-122"/>
              <a:ea typeface="微软雅黑" pitchFamily="34" charset="-122"/>
            </a:endParaRPr>
          </a:p>
          <a:p>
            <a:pPr>
              <a:lnSpc>
                <a:spcPct val="150000"/>
              </a:lnSpc>
            </a:pPr>
            <a:r>
              <a:rPr lang="zh-CN" altLang="en-US" dirty="0" smtClean="0">
                <a:solidFill>
                  <a:srgbClr val="080808"/>
                </a:solidFill>
                <a:latin typeface="微软雅黑" pitchFamily="34" charset="-122"/>
                <a:ea typeface="微软雅黑" pitchFamily="34" charset="-122"/>
              </a:rPr>
              <a:t>了解报名时间、考试时间、报名方式？</a:t>
            </a:r>
          </a:p>
        </p:txBody>
      </p:sp>
      <p:sp>
        <p:nvSpPr>
          <p:cNvPr id="59" name="矩形 58"/>
          <p:cNvSpPr>
            <a:spLocks noChangeArrowheads="1"/>
          </p:cNvSpPr>
          <p:nvPr/>
        </p:nvSpPr>
        <p:spPr bwMode="auto">
          <a:xfrm>
            <a:off x="615950" y="132715"/>
            <a:ext cx="9538970"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直播课第一部分</a:t>
            </a:r>
            <a:endParaRPr lang="en-US" altLang="zh-CN" sz="24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矩形 59"/>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xmlns="" val="2822647155"/>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checkerboard(across)">
                                      <p:cBhvr>
                                        <p:cTn id="16" dur="500"/>
                                        <p:tgtEl>
                                          <p:spTgt spid="2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checkerboard(across)">
                                      <p:cBhvr>
                                        <p:cTn id="19" dur="500"/>
                                        <p:tgtEl>
                                          <p:spTgt spid="5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checkerboard(across)">
                                      <p:cBhvr>
                                        <p:cTn id="22" dur="500"/>
                                        <p:tgtEl>
                                          <p:spTgt spid="52"/>
                                        </p:tgtEl>
                                      </p:cBhvr>
                                    </p:animEffect>
                                  </p:childTnLst>
                                </p:cTn>
                              </p:par>
                            </p:childTnLst>
                          </p:cTn>
                        </p:par>
                        <p:par>
                          <p:cTn id="23" fill="hold">
                            <p:stCondLst>
                              <p:cond delay="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58"/>
                                        </p:tgtEl>
                                        <p:attrNameLst>
                                          <p:attrName>style.visibility</p:attrName>
                                        </p:attrNameLst>
                                      </p:cBhvr>
                                      <p:to>
                                        <p:strVal val="visible"/>
                                      </p:to>
                                    </p:set>
                                    <p:anim calcmode="lin" valueType="num">
                                      <p:cBhvr>
                                        <p:cTn id="26" dur="250" fill="hold"/>
                                        <p:tgtEl>
                                          <p:spTgt spid="58"/>
                                        </p:tgtEl>
                                        <p:attrNameLst>
                                          <p:attrName>ppt_w</p:attrName>
                                        </p:attrNameLst>
                                      </p:cBhvr>
                                      <p:tavLst>
                                        <p:tav tm="0">
                                          <p:val>
                                            <p:fltVal val="0"/>
                                          </p:val>
                                        </p:tav>
                                        <p:tav tm="100000">
                                          <p:val>
                                            <p:strVal val="#ppt_w"/>
                                          </p:val>
                                        </p:tav>
                                      </p:tavLst>
                                    </p:anim>
                                    <p:anim calcmode="lin" valueType="num">
                                      <p:cBhvr>
                                        <p:cTn id="27" dur="250" fill="hold"/>
                                        <p:tgtEl>
                                          <p:spTgt spid="58"/>
                                        </p:tgtEl>
                                        <p:attrNameLst>
                                          <p:attrName>ppt_h</p:attrName>
                                        </p:attrNameLst>
                                      </p:cBhvr>
                                      <p:tavLst>
                                        <p:tav tm="0">
                                          <p:val>
                                            <p:fltVal val="0"/>
                                          </p:val>
                                        </p:tav>
                                        <p:tav tm="100000">
                                          <p:val>
                                            <p:strVal val="#ppt_h"/>
                                          </p:val>
                                        </p:tav>
                                      </p:tavLst>
                                    </p:anim>
                                    <p:animEffect transition="in" filter="fade">
                                      <p:cBhvr>
                                        <p:cTn id="28" dur="250"/>
                                        <p:tgtEl>
                                          <p:spTgt spid="58"/>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par>
                                <p:cTn id="34" presetID="35" presetClass="path" presetSubtype="0" accel="50000" decel="50000" fill="hold" grpId="1" nodeType="withEffect">
                                  <p:stCondLst>
                                    <p:cond delay="500"/>
                                  </p:stCondLst>
                                  <p:childTnLst>
                                    <p:animMotion origin="layout" path="M 0 0 L -0.05255 0 " pathEditMode="relative" rAng="0" ptsTypes="AA">
                                      <p:cBhvr>
                                        <p:cTn id="35" dur="1000" fill="hold"/>
                                        <p:tgtEl>
                                          <p:spTgt spid="60"/>
                                        </p:tgtEl>
                                        <p:attrNameLst>
                                          <p:attrName>ppt_x</p:attrName>
                                          <p:attrName>ppt_y</p:attrName>
                                        </p:attrNameLst>
                                      </p:cBhvr>
                                      <p:rCtr x="-2630" y="0"/>
                                    </p:animMotion>
                                  </p:childTnLst>
                                </p:cTn>
                              </p:par>
                              <p:par>
                                <p:cTn id="36" presetID="53" presetClass="entr" presetSubtype="16" fill="hold" grpId="0" nodeType="withEffect">
                                  <p:stCondLst>
                                    <p:cond delay="500"/>
                                  </p:stCondLst>
                                  <p:childTnLst>
                                    <p:set>
                                      <p:cBhvr>
                                        <p:cTn id="37" dur="1" fill="hold">
                                          <p:stCondLst>
                                            <p:cond delay="0"/>
                                          </p:stCondLst>
                                        </p:cTn>
                                        <p:tgtEl>
                                          <p:spTgt spid="59"/>
                                        </p:tgtEl>
                                        <p:attrNameLst>
                                          <p:attrName>style.visibility</p:attrName>
                                        </p:attrNameLst>
                                      </p:cBhvr>
                                      <p:to>
                                        <p:strVal val="visible"/>
                                      </p:to>
                                    </p:set>
                                    <p:anim calcmode="lin" valueType="num">
                                      <p:cBhvr>
                                        <p:cTn id="38" dur="500" fill="hold"/>
                                        <p:tgtEl>
                                          <p:spTgt spid="59"/>
                                        </p:tgtEl>
                                        <p:attrNameLst>
                                          <p:attrName>ppt_w</p:attrName>
                                        </p:attrNameLst>
                                      </p:cBhvr>
                                      <p:tavLst>
                                        <p:tav tm="0">
                                          <p:val>
                                            <p:fltVal val="0"/>
                                          </p:val>
                                        </p:tav>
                                        <p:tav tm="100000">
                                          <p:val>
                                            <p:strVal val="#ppt_w"/>
                                          </p:val>
                                        </p:tav>
                                      </p:tavLst>
                                    </p:anim>
                                    <p:anim calcmode="lin" valueType="num">
                                      <p:cBhvr>
                                        <p:cTn id="39" dur="500" fill="hold"/>
                                        <p:tgtEl>
                                          <p:spTgt spid="59"/>
                                        </p:tgtEl>
                                        <p:attrNameLst>
                                          <p:attrName>ppt_h</p:attrName>
                                        </p:attrNameLst>
                                      </p:cBhvr>
                                      <p:tavLst>
                                        <p:tav tm="0">
                                          <p:val>
                                            <p:fltVal val="0"/>
                                          </p:val>
                                        </p:tav>
                                        <p:tav tm="100000">
                                          <p:val>
                                            <p:strVal val="#ppt_h"/>
                                          </p:val>
                                        </p:tav>
                                      </p:tavLst>
                                    </p:anim>
                                    <p:animEffect transition="in" filter="fade">
                                      <p:cBhvr>
                                        <p:cTn id="40" dur="500"/>
                                        <p:tgtEl>
                                          <p:spTgt spid="59"/>
                                        </p:tgtEl>
                                      </p:cBhvr>
                                    </p:animEffect>
                                  </p:childTnLst>
                                </p:cTn>
                              </p:par>
                              <p:par>
                                <p:cTn id="41" presetID="35" presetClass="path" presetSubtype="0" accel="50000" decel="50000" fill="hold" grpId="1" nodeType="withEffect">
                                  <p:stCondLst>
                                    <p:cond delay="500"/>
                                  </p:stCondLst>
                                  <p:childTnLst>
                                    <p:animMotion origin="layout" path="M 0 0 L 0.34588 0 " pathEditMode="relative" rAng="0" ptsTypes="AA">
                                      <p:cBhvr>
                                        <p:cTn id="42" dur="1000" fill="hold"/>
                                        <p:tgtEl>
                                          <p:spTgt spid="59"/>
                                        </p:tgtEl>
                                        <p:attrNameLst>
                                          <p:attrName>ppt_x</p:attrName>
                                          <p:attrName>ppt_y</p:attrName>
                                        </p:attrNameLst>
                                      </p:cBhvr>
                                      <p:rCtr x="172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p:bldP spid="58" grpId="0"/>
      <p:bldP spid="59" grpId="0"/>
      <p:bldP spid="59" grpId="1"/>
      <p:bldP spid="60" grpId="0" animBg="1"/>
      <p:bldP spid="60"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11366943" cy="523212"/>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了解报名系统如何填报基本信息</a:t>
            </a:r>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进入考生基本信息界面关注的细节</a:t>
            </a:r>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B</a:t>
            </a: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0" name="右箭头 19"/>
          <p:cNvSpPr/>
          <p:nvPr/>
        </p:nvSpPr>
        <p:spPr>
          <a:xfrm>
            <a:off x="6464597" y="2495454"/>
            <a:ext cx="571009" cy="325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a:off x="6464597" y="4920386"/>
            <a:ext cx="571009" cy="325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98" name="Picture 2"/>
          <p:cNvPicPr>
            <a:picLocks noChangeAspect="1" noChangeArrowheads="1"/>
          </p:cNvPicPr>
          <p:nvPr/>
        </p:nvPicPr>
        <p:blipFill>
          <a:blip r:embed="rId3" cstate="print"/>
          <a:srcRect/>
          <a:stretch>
            <a:fillRect/>
          </a:stretch>
        </p:blipFill>
        <p:spPr bwMode="auto">
          <a:xfrm>
            <a:off x="55801" y="848685"/>
            <a:ext cx="7300741" cy="5190608"/>
          </a:xfrm>
          <a:prstGeom prst="rect">
            <a:avLst/>
          </a:prstGeom>
          <a:noFill/>
          <a:ln w="9525">
            <a:noFill/>
            <a:miter lim="800000"/>
            <a:headEnd/>
            <a:tailEnd/>
          </a:ln>
          <a:effectLst/>
        </p:spPr>
      </p:pic>
      <p:sp>
        <p:nvSpPr>
          <p:cNvPr id="28" name="Freeform 5"/>
          <p:cNvSpPr>
            <a:spLocks/>
          </p:cNvSpPr>
          <p:nvPr/>
        </p:nvSpPr>
        <p:spPr bwMode="auto">
          <a:xfrm>
            <a:off x="8076114" y="2971651"/>
            <a:ext cx="3422650" cy="1185679"/>
          </a:xfrm>
          <a:custGeom>
            <a:avLst/>
            <a:gdLst>
              <a:gd name="T0" fmla="*/ 624 w 12570"/>
              <a:gd name="T1" fmla="*/ 0 h 5202"/>
              <a:gd name="T2" fmla="*/ 11249 w 12570"/>
              <a:gd name="T3" fmla="*/ 0 h 5202"/>
              <a:gd name="T4" fmla="*/ 11873 w 12570"/>
              <a:gd name="T5" fmla="*/ 624 h 5202"/>
              <a:gd name="T6" fmla="*/ 11873 w 12570"/>
              <a:gd name="T7" fmla="*/ 1904 h 5202"/>
              <a:gd name="T8" fmla="*/ 12570 w 12570"/>
              <a:gd name="T9" fmla="*/ 2601 h 5202"/>
              <a:gd name="T10" fmla="*/ 11873 w 12570"/>
              <a:gd name="T11" fmla="*/ 3298 h 5202"/>
              <a:gd name="T12" fmla="*/ 11873 w 12570"/>
              <a:gd name="T13" fmla="*/ 4578 h 5202"/>
              <a:gd name="T14" fmla="*/ 11249 w 12570"/>
              <a:gd name="T15" fmla="*/ 5202 h 5202"/>
              <a:gd name="T16" fmla="*/ 624 w 12570"/>
              <a:gd name="T17" fmla="*/ 5202 h 5202"/>
              <a:gd name="T18" fmla="*/ 0 w 12570"/>
              <a:gd name="T19" fmla="*/ 4578 h 5202"/>
              <a:gd name="T20" fmla="*/ 0 w 12570"/>
              <a:gd name="T21" fmla="*/ 624 h 5202"/>
              <a:gd name="T22" fmla="*/ 624 w 12570"/>
              <a:gd name="T23" fmla="*/ 0 h 5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70" h="5202">
                <a:moveTo>
                  <a:pt x="624" y="0"/>
                </a:moveTo>
                <a:lnTo>
                  <a:pt x="11249" y="0"/>
                </a:lnTo>
                <a:cubicBezTo>
                  <a:pt x="11592" y="0"/>
                  <a:pt x="11873" y="281"/>
                  <a:pt x="11873" y="624"/>
                </a:cubicBezTo>
                <a:lnTo>
                  <a:pt x="11873" y="1904"/>
                </a:lnTo>
                <a:lnTo>
                  <a:pt x="12570" y="2601"/>
                </a:lnTo>
                <a:lnTo>
                  <a:pt x="11873" y="3298"/>
                </a:lnTo>
                <a:lnTo>
                  <a:pt x="11873" y="4578"/>
                </a:lnTo>
                <a:cubicBezTo>
                  <a:pt x="11873" y="4921"/>
                  <a:pt x="11592" y="5202"/>
                  <a:pt x="11249" y="5202"/>
                </a:cubicBezTo>
                <a:lnTo>
                  <a:pt x="624" y="5202"/>
                </a:lnTo>
                <a:cubicBezTo>
                  <a:pt x="281" y="5202"/>
                  <a:pt x="0" y="4921"/>
                  <a:pt x="0" y="4578"/>
                </a:cubicBezTo>
                <a:lnTo>
                  <a:pt x="0" y="624"/>
                </a:lnTo>
                <a:cubicBezTo>
                  <a:pt x="0" y="281"/>
                  <a:pt x="281" y="0"/>
                  <a:pt x="624" y="0"/>
                </a:cubicBezTo>
                <a:close/>
              </a:path>
            </a:pathLst>
          </a:cu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9" name="椭圆 28"/>
          <p:cNvSpPr/>
          <p:nvPr/>
        </p:nvSpPr>
        <p:spPr>
          <a:xfrm>
            <a:off x="7737186" y="3247118"/>
            <a:ext cx="655955" cy="65595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30" name="Freeform 27"/>
          <p:cNvSpPr>
            <a:spLocks noEditPoints="1"/>
          </p:cNvSpPr>
          <p:nvPr/>
        </p:nvSpPr>
        <p:spPr bwMode="auto">
          <a:xfrm>
            <a:off x="7911649" y="3410948"/>
            <a:ext cx="328930" cy="328930"/>
          </a:xfrm>
          <a:custGeom>
            <a:avLst/>
            <a:gdLst>
              <a:gd name="T0" fmla="*/ 604 w 1208"/>
              <a:gd name="T1" fmla="*/ 744 h 1210"/>
              <a:gd name="T2" fmla="*/ 604 w 1208"/>
              <a:gd name="T3" fmla="*/ 1023 h 1210"/>
              <a:gd name="T4" fmla="*/ 596 w 1208"/>
              <a:gd name="T5" fmla="*/ 1023 h 1210"/>
              <a:gd name="T6" fmla="*/ 596 w 1208"/>
              <a:gd name="T7" fmla="*/ 1023 h 1210"/>
              <a:gd name="T8" fmla="*/ 524 w 1208"/>
              <a:gd name="T9" fmla="*/ 1023 h 1210"/>
              <a:gd name="T10" fmla="*/ 4 w 1208"/>
              <a:gd name="T11" fmla="*/ 508 h 1210"/>
              <a:gd name="T12" fmla="*/ 596 w 1208"/>
              <a:gd name="T13" fmla="*/ 744 h 1210"/>
              <a:gd name="T14" fmla="*/ 604 w 1208"/>
              <a:gd name="T15" fmla="*/ 744 h 1210"/>
              <a:gd name="T16" fmla="*/ 457 w 1208"/>
              <a:gd name="T17" fmla="*/ 183 h 1210"/>
              <a:gd name="T18" fmla="*/ 446 w 1208"/>
              <a:gd name="T19" fmla="*/ 177 h 1210"/>
              <a:gd name="T20" fmla="*/ 443 w 1208"/>
              <a:gd name="T21" fmla="*/ 164 h 1210"/>
              <a:gd name="T22" fmla="*/ 475 w 1208"/>
              <a:gd name="T23" fmla="*/ 20 h 1210"/>
              <a:gd name="T24" fmla="*/ 469 w 1208"/>
              <a:gd name="T25" fmla="*/ 4 h 1210"/>
              <a:gd name="T26" fmla="*/ 452 w 1208"/>
              <a:gd name="T27" fmla="*/ 4 h 1210"/>
              <a:gd name="T28" fmla="*/ 11 w 1208"/>
              <a:gd name="T29" fmla="*/ 315 h 1210"/>
              <a:gd name="T30" fmla="*/ 4 w 1208"/>
              <a:gd name="T31" fmla="*/ 327 h 1210"/>
              <a:gd name="T32" fmla="*/ 11 w 1208"/>
              <a:gd name="T33" fmla="*/ 340 h 1210"/>
              <a:gd name="T34" fmla="*/ 452 w 1208"/>
              <a:gd name="T35" fmla="*/ 651 h 1210"/>
              <a:gd name="T36" fmla="*/ 469 w 1208"/>
              <a:gd name="T37" fmla="*/ 651 h 1210"/>
              <a:gd name="T38" fmla="*/ 476 w 1208"/>
              <a:gd name="T39" fmla="*/ 635 h 1210"/>
              <a:gd name="T40" fmla="*/ 443 w 1208"/>
              <a:gd name="T41" fmla="*/ 490 h 1210"/>
              <a:gd name="T42" fmla="*/ 446 w 1208"/>
              <a:gd name="T43" fmla="*/ 477 h 1210"/>
              <a:gd name="T44" fmla="*/ 457 w 1208"/>
              <a:gd name="T45" fmla="*/ 471 h 1210"/>
              <a:gd name="T46" fmla="*/ 604 w 1208"/>
              <a:gd name="T47" fmla="*/ 466 h 1210"/>
              <a:gd name="T48" fmla="*/ 604 w 1208"/>
              <a:gd name="T49" fmla="*/ 188 h 1210"/>
              <a:gd name="T50" fmla="*/ 457 w 1208"/>
              <a:gd name="T51" fmla="*/ 183 h 1210"/>
              <a:gd name="T52" fmla="*/ 604 w 1208"/>
              <a:gd name="T53" fmla="*/ 1023 h 1210"/>
              <a:gd name="T54" fmla="*/ 604 w 1208"/>
              <a:gd name="T55" fmla="*/ 744 h 1210"/>
              <a:gd name="T56" fmla="*/ 751 w 1208"/>
              <a:gd name="T57" fmla="*/ 739 h 1210"/>
              <a:gd name="T58" fmla="*/ 763 w 1208"/>
              <a:gd name="T59" fmla="*/ 733 h 1210"/>
              <a:gd name="T60" fmla="*/ 765 w 1208"/>
              <a:gd name="T61" fmla="*/ 720 h 1210"/>
              <a:gd name="T62" fmla="*/ 733 w 1208"/>
              <a:gd name="T63" fmla="*/ 576 h 1210"/>
              <a:gd name="T64" fmla="*/ 739 w 1208"/>
              <a:gd name="T65" fmla="*/ 559 h 1210"/>
              <a:gd name="T66" fmla="*/ 756 w 1208"/>
              <a:gd name="T67" fmla="*/ 560 h 1210"/>
              <a:gd name="T68" fmla="*/ 1198 w 1208"/>
              <a:gd name="T69" fmla="*/ 871 h 1210"/>
              <a:gd name="T70" fmla="*/ 1204 w 1208"/>
              <a:gd name="T71" fmla="*/ 883 h 1210"/>
              <a:gd name="T72" fmla="*/ 1198 w 1208"/>
              <a:gd name="T73" fmla="*/ 895 h 1210"/>
              <a:gd name="T74" fmla="*/ 756 w 1208"/>
              <a:gd name="T75" fmla="*/ 1207 h 1210"/>
              <a:gd name="T76" fmla="*/ 739 w 1208"/>
              <a:gd name="T77" fmla="*/ 1207 h 1210"/>
              <a:gd name="T78" fmla="*/ 733 w 1208"/>
              <a:gd name="T79" fmla="*/ 1191 h 1210"/>
              <a:gd name="T80" fmla="*/ 765 w 1208"/>
              <a:gd name="T81" fmla="*/ 1046 h 1210"/>
              <a:gd name="T82" fmla="*/ 763 w 1208"/>
              <a:gd name="T83" fmla="*/ 1033 h 1210"/>
              <a:gd name="T84" fmla="*/ 751 w 1208"/>
              <a:gd name="T85" fmla="*/ 1027 h 1210"/>
              <a:gd name="T86" fmla="*/ 604 w 1208"/>
              <a:gd name="T87" fmla="*/ 1023 h 1210"/>
              <a:gd name="T88" fmla="*/ 604 w 1208"/>
              <a:gd name="T89" fmla="*/ 466 h 1210"/>
              <a:gd name="T90" fmla="*/ 612 w 1208"/>
              <a:gd name="T91" fmla="*/ 466 h 1210"/>
              <a:gd name="T92" fmla="*/ 612 w 1208"/>
              <a:gd name="T93" fmla="*/ 466 h 1210"/>
              <a:gd name="T94" fmla="*/ 1204 w 1208"/>
              <a:gd name="T95" fmla="*/ 702 h 1210"/>
              <a:gd name="T96" fmla="*/ 684 w 1208"/>
              <a:gd name="T97" fmla="*/ 188 h 1210"/>
              <a:gd name="T98" fmla="*/ 612 w 1208"/>
              <a:gd name="T99" fmla="*/ 188 h 1210"/>
              <a:gd name="T100" fmla="*/ 612 w 1208"/>
              <a:gd name="T101" fmla="*/ 188 h 1210"/>
              <a:gd name="T102" fmla="*/ 604 w 1208"/>
              <a:gd name="T103" fmla="*/ 188 h 1210"/>
              <a:gd name="T104" fmla="*/ 604 w 1208"/>
              <a:gd name="T105" fmla="*/ 466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8" h="1210">
                <a:moveTo>
                  <a:pt x="604" y="744"/>
                </a:moveTo>
                <a:lnTo>
                  <a:pt x="604" y="1023"/>
                </a:lnTo>
                <a:lnTo>
                  <a:pt x="596" y="1023"/>
                </a:lnTo>
                <a:lnTo>
                  <a:pt x="596" y="1023"/>
                </a:lnTo>
                <a:lnTo>
                  <a:pt x="524" y="1023"/>
                </a:lnTo>
                <a:cubicBezTo>
                  <a:pt x="123" y="1023"/>
                  <a:pt x="0" y="813"/>
                  <a:pt x="4" y="508"/>
                </a:cubicBezTo>
                <a:cubicBezTo>
                  <a:pt x="192" y="693"/>
                  <a:pt x="196" y="744"/>
                  <a:pt x="596" y="744"/>
                </a:cubicBezTo>
                <a:lnTo>
                  <a:pt x="604" y="744"/>
                </a:lnTo>
                <a:close/>
                <a:moveTo>
                  <a:pt x="457" y="183"/>
                </a:moveTo>
                <a:cubicBezTo>
                  <a:pt x="453" y="183"/>
                  <a:pt x="448" y="181"/>
                  <a:pt x="446" y="177"/>
                </a:cubicBezTo>
                <a:cubicBezTo>
                  <a:pt x="443" y="173"/>
                  <a:pt x="442" y="169"/>
                  <a:pt x="443" y="164"/>
                </a:cubicBezTo>
                <a:lnTo>
                  <a:pt x="475" y="20"/>
                </a:lnTo>
                <a:cubicBezTo>
                  <a:pt x="477" y="13"/>
                  <a:pt x="474" y="7"/>
                  <a:pt x="469" y="4"/>
                </a:cubicBezTo>
                <a:cubicBezTo>
                  <a:pt x="464" y="0"/>
                  <a:pt x="457" y="0"/>
                  <a:pt x="452" y="4"/>
                </a:cubicBezTo>
                <a:cubicBezTo>
                  <a:pt x="305" y="108"/>
                  <a:pt x="158" y="212"/>
                  <a:pt x="11" y="315"/>
                </a:cubicBezTo>
                <a:cubicBezTo>
                  <a:pt x="6" y="318"/>
                  <a:pt x="4" y="322"/>
                  <a:pt x="4" y="327"/>
                </a:cubicBezTo>
                <a:cubicBezTo>
                  <a:pt x="4" y="332"/>
                  <a:pt x="6" y="337"/>
                  <a:pt x="11" y="340"/>
                </a:cubicBezTo>
                <a:lnTo>
                  <a:pt x="452" y="651"/>
                </a:lnTo>
                <a:cubicBezTo>
                  <a:pt x="458" y="654"/>
                  <a:pt x="464" y="654"/>
                  <a:pt x="469" y="651"/>
                </a:cubicBezTo>
                <a:cubicBezTo>
                  <a:pt x="475" y="647"/>
                  <a:pt x="477" y="641"/>
                  <a:pt x="476" y="635"/>
                </a:cubicBezTo>
                <a:lnTo>
                  <a:pt x="443" y="490"/>
                </a:lnTo>
                <a:cubicBezTo>
                  <a:pt x="442" y="485"/>
                  <a:pt x="443" y="481"/>
                  <a:pt x="446" y="477"/>
                </a:cubicBezTo>
                <a:cubicBezTo>
                  <a:pt x="449" y="473"/>
                  <a:pt x="453" y="471"/>
                  <a:pt x="457" y="471"/>
                </a:cubicBezTo>
                <a:cubicBezTo>
                  <a:pt x="507" y="471"/>
                  <a:pt x="555" y="467"/>
                  <a:pt x="604" y="466"/>
                </a:cubicBezTo>
                <a:lnTo>
                  <a:pt x="604" y="188"/>
                </a:lnTo>
                <a:cubicBezTo>
                  <a:pt x="556" y="187"/>
                  <a:pt x="507" y="185"/>
                  <a:pt x="457" y="183"/>
                </a:cubicBezTo>
                <a:close/>
                <a:moveTo>
                  <a:pt x="604" y="1023"/>
                </a:moveTo>
                <a:lnTo>
                  <a:pt x="604" y="744"/>
                </a:lnTo>
                <a:cubicBezTo>
                  <a:pt x="653" y="744"/>
                  <a:pt x="701" y="740"/>
                  <a:pt x="751" y="739"/>
                </a:cubicBezTo>
                <a:cubicBezTo>
                  <a:pt x="756" y="739"/>
                  <a:pt x="760" y="737"/>
                  <a:pt x="763" y="733"/>
                </a:cubicBezTo>
                <a:cubicBezTo>
                  <a:pt x="765" y="729"/>
                  <a:pt x="766" y="725"/>
                  <a:pt x="765" y="720"/>
                </a:cubicBezTo>
                <a:lnTo>
                  <a:pt x="733" y="576"/>
                </a:lnTo>
                <a:cubicBezTo>
                  <a:pt x="731" y="569"/>
                  <a:pt x="734" y="563"/>
                  <a:pt x="739" y="559"/>
                </a:cubicBezTo>
                <a:cubicBezTo>
                  <a:pt x="744" y="556"/>
                  <a:pt x="751" y="556"/>
                  <a:pt x="756" y="560"/>
                </a:cubicBezTo>
                <a:lnTo>
                  <a:pt x="1198" y="871"/>
                </a:lnTo>
                <a:cubicBezTo>
                  <a:pt x="1202" y="874"/>
                  <a:pt x="1204" y="878"/>
                  <a:pt x="1204" y="883"/>
                </a:cubicBezTo>
                <a:cubicBezTo>
                  <a:pt x="1204" y="888"/>
                  <a:pt x="1202" y="892"/>
                  <a:pt x="1198" y="895"/>
                </a:cubicBezTo>
                <a:cubicBezTo>
                  <a:pt x="1050" y="999"/>
                  <a:pt x="903" y="1103"/>
                  <a:pt x="756" y="1207"/>
                </a:cubicBezTo>
                <a:cubicBezTo>
                  <a:pt x="751" y="1210"/>
                  <a:pt x="744" y="1210"/>
                  <a:pt x="739" y="1207"/>
                </a:cubicBezTo>
                <a:cubicBezTo>
                  <a:pt x="734" y="1203"/>
                  <a:pt x="732" y="1197"/>
                  <a:pt x="733" y="1191"/>
                </a:cubicBezTo>
                <a:lnTo>
                  <a:pt x="765" y="1046"/>
                </a:lnTo>
                <a:cubicBezTo>
                  <a:pt x="766" y="1041"/>
                  <a:pt x="766" y="1037"/>
                  <a:pt x="763" y="1033"/>
                </a:cubicBezTo>
                <a:cubicBezTo>
                  <a:pt x="760" y="1029"/>
                  <a:pt x="756" y="1027"/>
                  <a:pt x="751" y="1027"/>
                </a:cubicBezTo>
                <a:cubicBezTo>
                  <a:pt x="701" y="1026"/>
                  <a:pt x="652" y="1023"/>
                  <a:pt x="604" y="1023"/>
                </a:cubicBezTo>
                <a:close/>
                <a:moveTo>
                  <a:pt x="604" y="466"/>
                </a:moveTo>
                <a:lnTo>
                  <a:pt x="612" y="466"/>
                </a:lnTo>
                <a:lnTo>
                  <a:pt x="612" y="466"/>
                </a:lnTo>
                <a:cubicBezTo>
                  <a:pt x="1012" y="466"/>
                  <a:pt x="1017" y="518"/>
                  <a:pt x="1204" y="702"/>
                </a:cubicBezTo>
                <a:cubicBezTo>
                  <a:pt x="1208" y="397"/>
                  <a:pt x="1085" y="188"/>
                  <a:pt x="684" y="188"/>
                </a:cubicBezTo>
                <a:lnTo>
                  <a:pt x="612" y="188"/>
                </a:lnTo>
                <a:lnTo>
                  <a:pt x="612" y="188"/>
                </a:lnTo>
                <a:lnTo>
                  <a:pt x="604" y="188"/>
                </a:lnTo>
                <a:lnTo>
                  <a:pt x="604" y="46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1" name="矩形 30"/>
          <p:cNvSpPr/>
          <p:nvPr/>
        </p:nvSpPr>
        <p:spPr>
          <a:xfrm>
            <a:off x="8403773" y="3233168"/>
            <a:ext cx="2802936" cy="738664"/>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实习经历、奖惩情况、既往病史按照自身情况如实填写，没有则填写“无”。</a:t>
            </a:r>
          </a:p>
        </p:txBody>
      </p:sp>
      <p:sp>
        <p:nvSpPr>
          <p:cNvPr id="33" name="Freeform 5"/>
          <p:cNvSpPr>
            <a:spLocks/>
          </p:cNvSpPr>
          <p:nvPr/>
        </p:nvSpPr>
        <p:spPr bwMode="auto">
          <a:xfrm>
            <a:off x="7998693" y="4316820"/>
            <a:ext cx="3585136" cy="1267978"/>
          </a:xfrm>
          <a:custGeom>
            <a:avLst/>
            <a:gdLst>
              <a:gd name="T0" fmla="*/ 624 w 12570"/>
              <a:gd name="T1" fmla="*/ 0 h 5202"/>
              <a:gd name="T2" fmla="*/ 11249 w 12570"/>
              <a:gd name="T3" fmla="*/ 0 h 5202"/>
              <a:gd name="T4" fmla="*/ 11873 w 12570"/>
              <a:gd name="T5" fmla="*/ 624 h 5202"/>
              <a:gd name="T6" fmla="*/ 11873 w 12570"/>
              <a:gd name="T7" fmla="*/ 1904 h 5202"/>
              <a:gd name="T8" fmla="*/ 12570 w 12570"/>
              <a:gd name="T9" fmla="*/ 2601 h 5202"/>
              <a:gd name="T10" fmla="*/ 11873 w 12570"/>
              <a:gd name="T11" fmla="*/ 3298 h 5202"/>
              <a:gd name="T12" fmla="*/ 11873 w 12570"/>
              <a:gd name="T13" fmla="*/ 4578 h 5202"/>
              <a:gd name="T14" fmla="*/ 11249 w 12570"/>
              <a:gd name="T15" fmla="*/ 5202 h 5202"/>
              <a:gd name="T16" fmla="*/ 624 w 12570"/>
              <a:gd name="T17" fmla="*/ 5202 h 5202"/>
              <a:gd name="T18" fmla="*/ 0 w 12570"/>
              <a:gd name="T19" fmla="*/ 4578 h 5202"/>
              <a:gd name="T20" fmla="*/ 0 w 12570"/>
              <a:gd name="T21" fmla="*/ 624 h 5202"/>
              <a:gd name="T22" fmla="*/ 624 w 12570"/>
              <a:gd name="T23" fmla="*/ 0 h 5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70" h="5202">
                <a:moveTo>
                  <a:pt x="624" y="0"/>
                </a:moveTo>
                <a:lnTo>
                  <a:pt x="11249" y="0"/>
                </a:lnTo>
                <a:cubicBezTo>
                  <a:pt x="11592" y="0"/>
                  <a:pt x="11873" y="281"/>
                  <a:pt x="11873" y="624"/>
                </a:cubicBezTo>
                <a:lnTo>
                  <a:pt x="11873" y="1904"/>
                </a:lnTo>
                <a:lnTo>
                  <a:pt x="12570" y="2601"/>
                </a:lnTo>
                <a:lnTo>
                  <a:pt x="11873" y="3298"/>
                </a:lnTo>
                <a:lnTo>
                  <a:pt x="11873" y="4578"/>
                </a:lnTo>
                <a:cubicBezTo>
                  <a:pt x="11873" y="4921"/>
                  <a:pt x="11592" y="5202"/>
                  <a:pt x="11249" y="5202"/>
                </a:cubicBezTo>
                <a:lnTo>
                  <a:pt x="624" y="5202"/>
                </a:lnTo>
                <a:cubicBezTo>
                  <a:pt x="281" y="5202"/>
                  <a:pt x="0" y="4921"/>
                  <a:pt x="0" y="4578"/>
                </a:cubicBezTo>
                <a:lnTo>
                  <a:pt x="0" y="624"/>
                </a:lnTo>
                <a:cubicBezTo>
                  <a:pt x="0" y="281"/>
                  <a:pt x="281" y="0"/>
                  <a:pt x="624" y="0"/>
                </a:cubicBezTo>
                <a:close/>
              </a:path>
            </a:pathLst>
          </a:cu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4" name="椭圆 33"/>
          <p:cNvSpPr/>
          <p:nvPr/>
        </p:nvSpPr>
        <p:spPr>
          <a:xfrm>
            <a:off x="7702297" y="4571020"/>
            <a:ext cx="655955" cy="65595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35" name="Freeform 27"/>
          <p:cNvSpPr>
            <a:spLocks noEditPoints="1"/>
          </p:cNvSpPr>
          <p:nvPr/>
        </p:nvSpPr>
        <p:spPr bwMode="auto">
          <a:xfrm>
            <a:off x="7866127" y="4734850"/>
            <a:ext cx="328930" cy="328930"/>
          </a:xfrm>
          <a:custGeom>
            <a:avLst/>
            <a:gdLst>
              <a:gd name="T0" fmla="*/ 604 w 1208"/>
              <a:gd name="T1" fmla="*/ 744 h 1210"/>
              <a:gd name="T2" fmla="*/ 604 w 1208"/>
              <a:gd name="T3" fmla="*/ 1023 h 1210"/>
              <a:gd name="T4" fmla="*/ 596 w 1208"/>
              <a:gd name="T5" fmla="*/ 1023 h 1210"/>
              <a:gd name="T6" fmla="*/ 596 w 1208"/>
              <a:gd name="T7" fmla="*/ 1023 h 1210"/>
              <a:gd name="T8" fmla="*/ 524 w 1208"/>
              <a:gd name="T9" fmla="*/ 1023 h 1210"/>
              <a:gd name="T10" fmla="*/ 4 w 1208"/>
              <a:gd name="T11" fmla="*/ 508 h 1210"/>
              <a:gd name="T12" fmla="*/ 596 w 1208"/>
              <a:gd name="T13" fmla="*/ 744 h 1210"/>
              <a:gd name="T14" fmla="*/ 604 w 1208"/>
              <a:gd name="T15" fmla="*/ 744 h 1210"/>
              <a:gd name="T16" fmla="*/ 457 w 1208"/>
              <a:gd name="T17" fmla="*/ 183 h 1210"/>
              <a:gd name="T18" fmla="*/ 446 w 1208"/>
              <a:gd name="T19" fmla="*/ 177 h 1210"/>
              <a:gd name="T20" fmla="*/ 443 w 1208"/>
              <a:gd name="T21" fmla="*/ 164 h 1210"/>
              <a:gd name="T22" fmla="*/ 475 w 1208"/>
              <a:gd name="T23" fmla="*/ 20 h 1210"/>
              <a:gd name="T24" fmla="*/ 469 w 1208"/>
              <a:gd name="T25" fmla="*/ 4 h 1210"/>
              <a:gd name="T26" fmla="*/ 452 w 1208"/>
              <a:gd name="T27" fmla="*/ 4 h 1210"/>
              <a:gd name="T28" fmla="*/ 11 w 1208"/>
              <a:gd name="T29" fmla="*/ 315 h 1210"/>
              <a:gd name="T30" fmla="*/ 4 w 1208"/>
              <a:gd name="T31" fmla="*/ 327 h 1210"/>
              <a:gd name="T32" fmla="*/ 11 w 1208"/>
              <a:gd name="T33" fmla="*/ 340 h 1210"/>
              <a:gd name="T34" fmla="*/ 452 w 1208"/>
              <a:gd name="T35" fmla="*/ 651 h 1210"/>
              <a:gd name="T36" fmla="*/ 469 w 1208"/>
              <a:gd name="T37" fmla="*/ 651 h 1210"/>
              <a:gd name="T38" fmla="*/ 476 w 1208"/>
              <a:gd name="T39" fmla="*/ 635 h 1210"/>
              <a:gd name="T40" fmla="*/ 443 w 1208"/>
              <a:gd name="T41" fmla="*/ 490 h 1210"/>
              <a:gd name="T42" fmla="*/ 446 w 1208"/>
              <a:gd name="T43" fmla="*/ 477 h 1210"/>
              <a:gd name="T44" fmla="*/ 457 w 1208"/>
              <a:gd name="T45" fmla="*/ 471 h 1210"/>
              <a:gd name="T46" fmla="*/ 604 w 1208"/>
              <a:gd name="T47" fmla="*/ 466 h 1210"/>
              <a:gd name="T48" fmla="*/ 604 w 1208"/>
              <a:gd name="T49" fmla="*/ 188 h 1210"/>
              <a:gd name="T50" fmla="*/ 457 w 1208"/>
              <a:gd name="T51" fmla="*/ 183 h 1210"/>
              <a:gd name="T52" fmla="*/ 604 w 1208"/>
              <a:gd name="T53" fmla="*/ 1023 h 1210"/>
              <a:gd name="T54" fmla="*/ 604 w 1208"/>
              <a:gd name="T55" fmla="*/ 744 h 1210"/>
              <a:gd name="T56" fmla="*/ 751 w 1208"/>
              <a:gd name="T57" fmla="*/ 739 h 1210"/>
              <a:gd name="T58" fmla="*/ 763 w 1208"/>
              <a:gd name="T59" fmla="*/ 733 h 1210"/>
              <a:gd name="T60" fmla="*/ 765 w 1208"/>
              <a:gd name="T61" fmla="*/ 720 h 1210"/>
              <a:gd name="T62" fmla="*/ 733 w 1208"/>
              <a:gd name="T63" fmla="*/ 576 h 1210"/>
              <a:gd name="T64" fmla="*/ 739 w 1208"/>
              <a:gd name="T65" fmla="*/ 559 h 1210"/>
              <a:gd name="T66" fmla="*/ 756 w 1208"/>
              <a:gd name="T67" fmla="*/ 560 h 1210"/>
              <a:gd name="T68" fmla="*/ 1198 w 1208"/>
              <a:gd name="T69" fmla="*/ 871 h 1210"/>
              <a:gd name="T70" fmla="*/ 1204 w 1208"/>
              <a:gd name="T71" fmla="*/ 883 h 1210"/>
              <a:gd name="T72" fmla="*/ 1198 w 1208"/>
              <a:gd name="T73" fmla="*/ 895 h 1210"/>
              <a:gd name="T74" fmla="*/ 756 w 1208"/>
              <a:gd name="T75" fmla="*/ 1207 h 1210"/>
              <a:gd name="T76" fmla="*/ 739 w 1208"/>
              <a:gd name="T77" fmla="*/ 1207 h 1210"/>
              <a:gd name="T78" fmla="*/ 733 w 1208"/>
              <a:gd name="T79" fmla="*/ 1191 h 1210"/>
              <a:gd name="T80" fmla="*/ 765 w 1208"/>
              <a:gd name="T81" fmla="*/ 1046 h 1210"/>
              <a:gd name="T82" fmla="*/ 763 w 1208"/>
              <a:gd name="T83" fmla="*/ 1033 h 1210"/>
              <a:gd name="T84" fmla="*/ 751 w 1208"/>
              <a:gd name="T85" fmla="*/ 1027 h 1210"/>
              <a:gd name="T86" fmla="*/ 604 w 1208"/>
              <a:gd name="T87" fmla="*/ 1023 h 1210"/>
              <a:gd name="T88" fmla="*/ 604 w 1208"/>
              <a:gd name="T89" fmla="*/ 466 h 1210"/>
              <a:gd name="T90" fmla="*/ 612 w 1208"/>
              <a:gd name="T91" fmla="*/ 466 h 1210"/>
              <a:gd name="T92" fmla="*/ 612 w 1208"/>
              <a:gd name="T93" fmla="*/ 466 h 1210"/>
              <a:gd name="T94" fmla="*/ 1204 w 1208"/>
              <a:gd name="T95" fmla="*/ 702 h 1210"/>
              <a:gd name="T96" fmla="*/ 684 w 1208"/>
              <a:gd name="T97" fmla="*/ 188 h 1210"/>
              <a:gd name="T98" fmla="*/ 612 w 1208"/>
              <a:gd name="T99" fmla="*/ 188 h 1210"/>
              <a:gd name="T100" fmla="*/ 612 w 1208"/>
              <a:gd name="T101" fmla="*/ 188 h 1210"/>
              <a:gd name="T102" fmla="*/ 604 w 1208"/>
              <a:gd name="T103" fmla="*/ 188 h 1210"/>
              <a:gd name="T104" fmla="*/ 604 w 1208"/>
              <a:gd name="T105" fmla="*/ 466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8" h="1210">
                <a:moveTo>
                  <a:pt x="604" y="744"/>
                </a:moveTo>
                <a:lnTo>
                  <a:pt x="604" y="1023"/>
                </a:lnTo>
                <a:lnTo>
                  <a:pt x="596" y="1023"/>
                </a:lnTo>
                <a:lnTo>
                  <a:pt x="596" y="1023"/>
                </a:lnTo>
                <a:lnTo>
                  <a:pt x="524" y="1023"/>
                </a:lnTo>
                <a:cubicBezTo>
                  <a:pt x="123" y="1023"/>
                  <a:pt x="0" y="813"/>
                  <a:pt x="4" y="508"/>
                </a:cubicBezTo>
                <a:cubicBezTo>
                  <a:pt x="192" y="693"/>
                  <a:pt x="196" y="744"/>
                  <a:pt x="596" y="744"/>
                </a:cubicBezTo>
                <a:lnTo>
                  <a:pt x="604" y="744"/>
                </a:lnTo>
                <a:close/>
                <a:moveTo>
                  <a:pt x="457" y="183"/>
                </a:moveTo>
                <a:cubicBezTo>
                  <a:pt x="453" y="183"/>
                  <a:pt x="448" y="181"/>
                  <a:pt x="446" y="177"/>
                </a:cubicBezTo>
                <a:cubicBezTo>
                  <a:pt x="443" y="173"/>
                  <a:pt x="442" y="169"/>
                  <a:pt x="443" y="164"/>
                </a:cubicBezTo>
                <a:lnTo>
                  <a:pt x="475" y="20"/>
                </a:lnTo>
                <a:cubicBezTo>
                  <a:pt x="477" y="13"/>
                  <a:pt x="474" y="7"/>
                  <a:pt x="469" y="4"/>
                </a:cubicBezTo>
                <a:cubicBezTo>
                  <a:pt x="464" y="0"/>
                  <a:pt x="457" y="0"/>
                  <a:pt x="452" y="4"/>
                </a:cubicBezTo>
                <a:cubicBezTo>
                  <a:pt x="305" y="108"/>
                  <a:pt x="158" y="212"/>
                  <a:pt x="11" y="315"/>
                </a:cubicBezTo>
                <a:cubicBezTo>
                  <a:pt x="6" y="318"/>
                  <a:pt x="4" y="322"/>
                  <a:pt x="4" y="327"/>
                </a:cubicBezTo>
                <a:cubicBezTo>
                  <a:pt x="4" y="332"/>
                  <a:pt x="6" y="337"/>
                  <a:pt x="11" y="340"/>
                </a:cubicBezTo>
                <a:lnTo>
                  <a:pt x="452" y="651"/>
                </a:lnTo>
                <a:cubicBezTo>
                  <a:pt x="458" y="654"/>
                  <a:pt x="464" y="654"/>
                  <a:pt x="469" y="651"/>
                </a:cubicBezTo>
                <a:cubicBezTo>
                  <a:pt x="475" y="647"/>
                  <a:pt x="477" y="641"/>
                  <a:pt x="476" y="635"/>
                </a:cubicBezTo>
                <a:lnTo>
                  <a:pt x="443" y="490"/>
                </a:lnTo>
                <a:cubicBezTo>
                  <a:pt x="442" y="485"/>
                  <a:pt x="443" y="481"/>
                  <a:pt x="446" y="477"/>
                </a:cubicBezTo>
                <a:cubicBezTo>
                  <a:pt x="449" y="473"/>
                  <a:pt x="453" y="471"/>
                  <a:pt x="457" y="471"/>
                </a:cubicBezTo>
                <a:cubicBezTo>
                  <a:pt x="507" y="471"/>
                  <a:pt x="555" y="467"/>
                  <a:pt x="604" y="466"/>
                </a:cubicBezTo>
                <a:lnTo>
                  <a:pt x="604" y="188"/>
                </a:lnTo>
                <a:cubicBezTo>
                  <a:pt x="556" y="187"/>
                  <a:pt x="507" y="185"/>
                  <a:pt x="457" y="183"/>
                </a:cubicBezTo>
                <a:close/>
                <a:moveTo>
                  <a:pt x="604" y="1023"/>
                </a:moveTo>
                <a:lnTo>
                  <a:pt x="604" y="744"/>
                </a:lnTo>
                <a:cubicBezTo>
                  <a:pt x="653" y="744"/>
                  <a:pt x="701" y="740"/>
                  <a:pt x="751" y="739"/>
                </a:cubicBezTo>
                <a:cubicBezTo>
                  <a:pt x="756" y="739"/>
                  <a:pt x="760" y="737"/>
                  <a:pt x="763" y="733"/>
                </a:cubicBezTo>
                <a:cubicBezTo>
                  <a:pt x="765" y="729"/>
                  <a:pt x="766" y="725"/>
                  <a:pt x="765" y="720"/>
                </a:cubicBezTo>
                <a:lnTo>
                  <a:pt x="733" y="576"/>
                </a:lnTo>
                <a:cubicBezTo>
                  <a:pt x="731" y="569"/>
                  <a:pt x="734" y="563"/>
                  <a:pt x="739" y="559"/>
                </a:cubicBezTo>
                <a:cubicBezTo>
                  <a:pt x="744" y="556"/>
                  <a:pt x="751" y="556"/>
                  <a:pt x="756" y="560"/>
                </a:cubicBezTo>
                <a:lnTo>
                  <a:pt x="1198" y="871"/>
                </a:lnTo>
                <a:cubicBezTo>
                  <a:pt x="1202" y="874"/>
                  <a:pt x="1204" y="878"/>
                  <a:pt x="1204" y="883"/>
                </a:cubicBezTo>
                <a:cubicBezTo>
                  <a:pt x="1204" y="888"/>
                  <a:pt x="1202" y="892"/>
                  <a:pt x="1198" y="895"/>
                </a:cubicBezTo>
                <a:cubicBezTo>
                  <a:pt x="1050" y="999"/>
                  <a:pt x="903" y="1103"/>
                  <a:pt x="756" y="1207"/>
                </a:cubicBezTo>
                <a:cubicBezTo>
                  <a:pt x="751" y="1210"/>
                  <a:pt x="744" y="1210"/>
                  <a:pt x="739" y="1207"/>
                </a:cubicBezTo>
                <a:cubicBezTo>
                  <a:pt x="734" y="1203"/>
                  <a:pt x="732" y="1197"/>
                  <a:pt x="733" y="1191"/>
                </a:cubicBezTo>
                <a:lnTo>
                  <a:pt x="765" y="1046"/>
                </a:lnTo>
                <a:cubicBezTo>
                  <a:pt x="766" y="1041"/>
                  <a:pt x="766" y="1037"/>
                  <a:pt x="763" y="1033"/>
                </a:cubicBezTo>
                <a:cubicBezTo>
                  <a:pt x="760" y="1029"/>
                  <a:pt x="756" y="1027"/>
                  <a:pt x="751" y="1027"/>
                </a:cubicBezTo>
                <a:cubicBezTo>
                  <a:pt x="701" y="1026"/>
                  <a:pt x="652" y="1023"/>
                  <a:pt x="604" y="1023"/>
                </a:cubicBezTo>
                <a:close/>
                <a:moveTo>
                  <a:pt x="604" y="466"/>
                </a:moveTo>
                <a:lnTo>
                  <a:pt x="612" y="466"/>
                </a:lnTo>
                <a:lnTo>
                  <a:pt x="612" y="466"/>
                </a:lnTo>
                <a:cubicBezTo>
                  <a:pt x="1012" y="466"/>
                  <a:pt x="1017" y="518"/>
                  <a:pt x="1204" y="702"/>
                </a:cubicBezTo>
                <a:cubicBezTo>
                  <a:pt x="1208" y="397"/>
                  <a:pt x="1085" y="188"/>
                  <a:pt x="684" y="188"/>
                </a:cubicBezTo>
                <a:lnTo>
                  <a:pt x="612" y="188"/>
                </a:lnTo>
                <a:lnTo>
                  <a:pt x="612" y="188"/>
                </a:lnTo>
                <a:lnTo>
                  <a:pt x="604" y="188"/>
                </a:lnTo>
                <a:lnTo>
                  <a:pt x="604" y="46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6" name="矩形 35"/>
          <p:cNvSpPr/>
          <p:nvPr/>
        </p:nvSpPr>
        <p:spPr>
          <a:xfrm>
            <a:off x="8356756" y="4417946"/>
            <a:ext cx="2818054" cy="1384995"/>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“备注”一般填写在大学期间参加的社团以及具有积极意义的社会团体活动。</a:t>
            </a:r>
          </a:p>
          <a:p>
            <a:r>
              <a:rPr lang="zh-CN" altLang="en-US" sz="1400" dirty="0" smtClean="0">
                <a:latin typeface="微软雅黑" panose="020B0503020204020204" pitchFamily="34" charset="-122"/>
                <a:ea typeface="微软雅黑" panose="020B0503020204020204" pitchFamily="34" charset="-122"/>
              </a:rPr>
              <a:t>　　另外，对于研究生，还需要填写毕业论文。</a:t>
            </a:r>
          </a:p>
          <a:p>
            <a:endParaRPr lang="zh-CN" altLang="en-US" sz="1400" dirty="0">
              <a:latin typeface="微软雅黑" panose="020B0503020204020204" pitchFamily="34" charset="-122"/>
              <a:ea typeface="微软雅黑" panose="020B0503020204020204" pitchFamily="34" charset="-122"/>
            </a:endParaRPr>
          </a:p>
        </p:txBody>
      </p:sp>
      <p:sp>
        <p:nvSpPr>
          <p:cNvPr id="38" name="右箭头 37"/>
          <p:cNvSpPr/>
          <p:nvPr/>
        </p:nvSpPr>
        <p:spPr>
          <a:xfrm>
            <a:off x="6758778" y="3233168"/>
            <a:ext cx="978408" cy="339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 38"/>
          <p:cNvSpPr/>
          <p:nvPr/>
        </p:nvSpPr>
        <p:spPr>
          <a:xfrm>
            <a:off x="6546402" y="4724408"/>
            <a:ext cx="978408" cy="339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5"/>
          <p:cNvSpPr>
            <a:spLocks/>
          </p:cNvSpPr>
          <p:nvPr/>
        </p:nvSpPr>
        <p:spPr bwMode="auto">
          <a:xfrm>
            <a:off x="4684579" y="5226975"/>
            <a:ext cx="3422650" cy="1424305"/>
          </a:xfrm>
          <a:custGeom>
            <a:avLst/>
            <a:gdLst>
              <a:gd name="T0" fmla="*/ 624 w 12570"/>
              <a:gd name="T1" fmla="*/ 0 h 5202"/>
              <a:gd name="T2" fmla="*/ 11249 w 12570"/>
              <a:gd name="T3" fmla="*/ 0 h 5202"/>
              <a:gd name="T4" fmla="*/ 11873 w 12570"/>
              <a:gd name="T5" fmla="*/ 624 h 5202"/>
              <a:gd name="T6" fmla="*/ 11873 w 12570"/>
              <a:gd name="T7" fmla="*/ 1904 h 5202"/>
              <a:gd name="T8" fmla="*/ 12570 w 12570"/>
              <a:gd name="T9" fmla="*/ 2601 h 5202"/>
              <a:gd name="T10" fmla="*/ 11873 w 12570"/>
              <a:gd name="T11" fmla="*/ 3298 h 5202"/>
              <a:gd name="T12" fmla="*/ 11873 w 12570"/>
              <a:gd name="T13" fmla="*/ 4578 h 5202"/>
              <a:gd name="T14" fmla="*/ 11249 w 12570"/>
              <a:gd name="T15" fmla="*/ 5202 h 5202"/>
              <a:gd name="T16" fmla="*/ 624 w 12570"/>
              <a:gd name="T17" fmla="*/ 5202 h 5202"/>
              <a:gd name="T18" fmla="*/ 0 w 12570"/>
              <a:gd name="T19" fmla="*/ 4578 h 5202"/>
              <a:gd name="T20" fmla="*/ 0 w 12570"/>
              <a:gd name="T21" fmla="*/ 624 h 5202"/>
              <a:gd name="T22" fmla="*/ 624 w 12570"/>
              <a:gd name="T23" fmla="*/ 0 h 5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70" h="5202">
                <a:moveTo>
                  <a:pt x="624" y="0"/>
                </a:moveTo>
                <a:lnTo>
                  <a:pt x="11249" y="0"/>
                </a:lnTo>
                <a:cubicBezTo>
                  <a:pt x="11592" y="0"/>
                  <a:pt x="11873" y="281"/>
                  <a:pt x="11873" y="624"/>
                </a:cubicBezTo>
                <a:lnTo>
                  <a:pt x="11873" y="1904"/>
                </a:lnTo>
                <a:lnTo>
                  <a:pt x="12570" y="2601"/>
                </a:lnTo>
                <a:lnTo>
                  <a:pt x="11873" y="3298"/>
                </a:lnTo>
                <a:lnTo>
                  <a:pt x="11873" y="4578"/>
                </a:lnTo>
                <a:cubicBezTo>
                  <a:pt x="11873" y="4921"/>
                  <a:pt x="11592" y="5202"/>
                  <a:pt x="11249" y="5202"/>
                </a:cubicBezTo>
                <a:lnTo>
                  <a:pt x="624" y="5202"/>
                </a:lnTo>
                <a:cubicBezTo>
                  <a:pt x="281" y="5202"/>
                  <a:pt x="0" y="4921"/>
                  <a:pt x="0" y="4578"/>
                </a:cubicBezTo>
                <a:lnTo>
                  <a:pt x="0" y="624"/>
                </a:lnTo>
                <a:cubicBezTo>
                  <a:pt x="0" y="281"/>
                  <a:pt x="281" y="0"/>
                  <a:pt x="624" y="0"/>
                </a:cubicBezTo>
                <a:close/>
              </a:path>
            </a:pathLst>
          </a:cu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1" name="椭圆 40"/>
          <p:cNvSpPr/>
          <p:nvPr/>
        </p:nvSpPr>
        <p:spPr>
          <a:xfrm>
            <a:off x="4356284" y="5619405"/>
            <a:ext cx="655955" cy="65595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42" name="Freeform 27"/>
          <p:cNvSpPr>
            <a:spLocks noEditPoints="1"/>
          </p:cNvSpPr>
          <p:nvPr/>
        </p:nvSpPr>
        <p:spPr bwMode="auto">
          <a:xfrm>
            <a:off x="4520114" y="5783235"/>
            <a:ext cx="328930" cy="328930"/>
          </a:xfrm>
          <a:custGeom>
            <a:avLst/>
            <a:gdLst>
              <a:gd name="T0" fmla="*/ 604 w 1208"/>
              <a:gd name="T1" fmla="*/ 744 h 1210"/>
              <a:gd name="T2" fmla="*/ 604 w 1208"/>
              <a:gd name="T3" fmla="*/ 1023 h 1210"/>
              <a:gd name="T4" fmla="*/ 596 w 1208"/>
              <a:gd name="T5" fmla="*/ 1023 h 1210"/>
              <a:gd name="T6" fmla="*/ 596 w 1208"/>
              <a:gd name="T7" fmla="*/ 1023 h 1210"/>
              <a:gd name="T8" fmla="*/ 524 w 1208"/>
              <a:gd name="T9" fmla="*/ 1023 h 1210"/>
              <a:gd name="T10" fmla="*/ 4 w 1208"/>
              <a:gd name="T11" fmla="*/ 508 h 1210"/>
              <a:gd name="T12" fmla="*/ 596 w 1208"/>
              <a:gd name="T13" fmla="*/ 744 h 1210"/>
              <a:gd name="T14" fmla="*/ 604 w 1208"/>
              <a:gd name="T15" fmla="*/ 744 h 1210"/>
              <a:gd name="T16" fmla="*/ 457 w 1208"/>
              <a:gd name="T17" fmla="*/ 183 h 1210"/>
              <a:gd name="T18" fmla="*/ 446 w 1208"/>
              <a:gd name="T19" fmla="*/ 177 h 1210"/>
              <a:gd name="T20" fmla="*/ 443 w 1208"/>
              <a:gd name="T21" fmla="*/ 164 h 1210"/>
              <a:gd name="T22" fmla="*/ 475 w 1208"/>
              <a:gd name="T23" fmla="*/ 20 h 1210"/>
              <a:gd name="T24" fmla="*/ 469 w 1208"/>
              <a:gd name="T25" fmla="*/ 4 h 1210"/>
              <a:gd name="T26" fmla="*/ 452 w 1208"/>
              <a:gd name="T27" fmla="*/ 4 h 1210"/>
              <a:gd name="T28" fmla="*/ 11 w 1208"/>
              <a:gd name="T29" fmla="*/ 315 h 1210"/>
              <a:gd name="T30" fmla="*/ 4 w 1208"/>
              <a:gd name="T31" fmla="*/ 327 h 1210"/>
              <a:gd name="T32" fmla="*/ 11 w 1208"/>
              <a:gd name="T33" fmla="*/ 340 h 1210"/>
              <a:gd name="T34" fmla="*/ 452 w 1208"/>
              <a:gd name="T35" fmla="*/ 651 h 1210"/>
              <a:gd name="T36" fmla="*/ 469 w 1208"/>
              <a:gd name="T37" fmla="*/ 651 h 1210"/>
              <a:gd name="T38" fmla="*/ 476 w 1208"/>
              <a:gd name="T39" fmla="*/ 635 h 1210"/>
              <a:gd name="T40" fmla="*/ 443 w 1208"/>
              <a:gd name="T41" fmla="*/ 490 h 1210"/>
              <a:gd name="T42" fmla="*/ 446 w 1208"/>
              <a:gd name="T43" fmla="*/ 477 h 1210"/>
              <a:gd name="T44" fmla="*/ 457 w 1208"/>
              <a:gd name="T45" fmla="*/ 471 h 1210"/>
              <a:gd name="T46" fmla="*/ 604 w 1208"/>
              <a:gd name="T47" fmla="*/ 466 h 1210"/>
              <a:gd name="T48" fmla="*/ 604 w 1208"/>
              <a:gd name="T49" fmla="*/ 188 h 1210"/>
              <a:gd name="T50" fmla="*/ 457 w 1208"/>
              <a:gd name="T51" fmla="*/ 183 h 1210"/>
              <a:gd name="T52" fmla="*/ 604 w 1208"/>
              <a:gd name="T53" fmla="*/ 1023 h 1210"/>
              <a:gd name="T54" fmla="*/ 604 w 1208"/>
              <a:gd name="T55" fmla="*/ 744 h 1210"/>
              <a:gd name="T56" fmla="*/ 751 w 1208"/>
              <a:gd name="T57" fmla="*/ 739 h 1210"/>
              <a:gd name="T58" fmla="*/ 763 w 1208"/>
              <a:gd name="T59" fmla="*/ 733 h 1210"/>
              <a:gd name="T60" fmla="*/ 765 w 1208"/>
              <a:gd name="T61" fmla="*/ 720 h 1210"/>
              <a:gd name="T62" fmla="*/ 733 w 1208"/>
              <a:gd name="T63" fmla="*/ 576 h 1210"/>
              <a:gd name="T64" fmla="*/ 739 w 1208"/>
              <a:gd name="T65" fmla="*/ 559 h 1210"/>
              <a:gd name="T66" fmla="*/ 756 w 1208"/>
              <a:gd name="T67" fmla="*/ 560 h 1210"/>
              <a:gd name="T68" fmla="*/ 1198 w 1208"/>
              <a:gd name="T69" fmla="*/ 871 h 1210"/>
              <a:gd name="T70" fmla="*/ 1204 w 1208"/>
              <a:gd name="T71" fmla="*/ 883 h 1210"/>
              <a:gd name="T72" fmla="*/ 1198 w 1208"/>
              <a:gd name="T73" fmla="*/ 895 h 1210"/>
              <a:gd name="T74" fmla="*/ 756 w 1208"/>
              <a:gd name="T75" fmla="*/ 1207 h 1210"/>
              <a:gd name="T76" fmla="*/ 739 w 1208"/>
              <a:gd name="T77" fmla="*/ 1207 h 1210"/>
              <a:gd name="T78" fmla="*/ 733 w 1208"/>
              <a:gd name="T79" fmla="*/ 1191 h 1210"/>
              <a:gd name="T80" fmla="*/ 765 w 1208"/>
              <a:gd name="T81" fmla="*/ 1046 h 1210"/>
              <a:gd name="T82" fmla="*/ 763 w 1208"/>
              <a:gd name="T83" fmla="*/ 1033 h 1210"/>
              <a:gd name="T84" fmla="*/ 751 w 1208"/>
              <a:gd name="T85" fmla="*/ 1027 h 1210"/>
              <a:gd name="T86" fmla="*/ 604 w 1208"/>
              <a:gd name="T87" fmla="*/ 1023 h 1210"/>
              <a:gd name="T88" fmla="*/ 604 w 1208"/>
              <a:gd name="T89" fmla="*/ 466 h 1210"/>
              <a:gd name="T90" fmla="*/ 612 w 1208"/>
              <a:gd name="T91" fmla="*/ 466 h 1210"/>
              <a:gd name="T92" fmla="*/ 612 w 1208"/>
              <a:gd name="T93" fmla="*/ 466 h 1210"/>
              <a:gd name="T94" fmla="*/ 1204 w 1208"/>
              <a:gd name="T95" fmla="*/ 702 h 1210"/>
              <a:gd name="T96" fmla="*/ 684 w 1208"/>
              <a:gd name="T97" fmla="*/ 188 h 1210"/>
              <a:gd name="T98" fmla="*/ 612 w 1208"/>
              <a:gd name="T99" fmla="*/ 188 h 1210"/>
              <a:gd name="T100" fmla="*/ 612 w 1208"/>
              <a:gd name="T101" fmla="*/ 188 h 1210"/>
              <a:gd name="T102" fmla="*/ 604 w 1208"/>
              <a:gd name="T103" fmla="*/ 188 h 1210"/>
              <a:gd name="T104" fmla="*/ 604 w 1208"/>
              <a:gd name="T105" fmla="*/ 466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8" h="1210">
                <a:moveTo>
                  <a:pt x="604" y="744"/>
                </a:moveTo>
                <a:lnTo>
                  <a:pt x="604" y="1023"/>
                </a:lnTo>
                <a:lnTo>
                  <a:pt x="596" y="1023"/>
                </a:lnTo>
                <a:lnTo>
                  <a:pt x="596" y="1023"/>
                </a:lnTo>
                <a:lnTo>
                  <a:pt x="524" y="1023"/>
                </a:lnTo>
                <a:cubicBezTo>
                  <a:pt x="123" y="1023"/>
                  <a:pt x="0" y="813"/>
                  <a:pt x="4" y="508"/>
                </a:cubicBezTo>
                <a:cubicBezTo>
                  <a:pt x="192" y="693"/>
                  <a:pt x="196" y="744"/>
                  <a:pt x="596" y="744"/>
                </a:cubicBezTo>
                <a:lnTo>
                  <a:pt x="604" y="744"/>
                </a:lnTo>
                <a:close/>
                <a:moveTo>
                  <a:pt x="457" y="183"/>
                </a:moveTo>
                <a:cubicBezTo>
                  <a:pt x="453" y="183"/>
                  <a:pt x="448" y="181"/>
                  <a:pt x="446" y="177"/>
                </a:cubicBezTo>
                <a:cubicBezTo>
                  <a:pt x="443" y="173"/>
                  <a:pt x="442" y="169"/>
                  <a:pt x="443" y="164"/>
                </a:cubicBezTo>
                <a:lnTo>
                  <a:pt x="475" y="20"/>
                </a:lnTo>
                <a:cubicBezTo>
                  <a:pt x="477" y="13"/>
                  <a:pt x="474" y="7"/>
                  <a:pt x="469" y="4"/>
                </a:cubicBezTo>
                <a:cubicBezTo>
                  <a:pt x="464" y="0"/>
                  <a:pt x="457" y="0"/>
                  <a:pt x="452" y="4"/>
                </a:cubicBezTo>
                <a:cubicBezTo>
                  <a:pt x="305" y="108"/>
                  <a:pt x="158" y="212"/>
                  <a:pt x="11" y="315"/>
                </a:cubicBezTo>
                <a:cubicBezTo>
                  <a:pt x="6" y="318"/>
                  <a:pt x="4" y="322"/>
                  <a:pt x="4" y="327"/>
                </a:cubicBezTo>
                <a:cubicBezTo>
                  <a:pt x="4" y="332"/>
                  <a:pt x="6" y="337"/>
                  <a:pt x="11" y="340"/>
                </a:cubicBezTo>
                <a:lnTo>
                  <a:pt x="452" y="651"/>
                </a:lnTo>
                <a:cubicBezTo>
                  <a:pt x="458" y="654"/>
                  <a:pt x="464" y="654"/>
                  <a:pt x="469" y="651"/>
                </a:cubicBezTo>
                <a:cubicBezTo>
                  <a:pt x="475" y="647"/>
                  <a:pt x="477" y="641"/>
                  <a:pt x="476" y="635"/>
                </a:cubicBezTo>
                <a:lnTo>
                  <a:pt x="443" y="490"/>
                </a:lnTo>
                <a:cubicBezTo>
                  <a:pt x="442" y="485"/>
                  <a:pt x="443" y="481"/>
                  <a:pt x="446" y="477"/>
                </a:cubicBezTo>
                <a:cubicBezTo>
                  <a:pt x="449" y="473"/>
                  <a:pt x="453" y="471"/>
                  <a:pt x="457" y="471"/>
                </a:cubicBezTo>
                <a:cubicBezTo>
                  <a:pt x="507" y="471"/>
                  <a:pt x="555" y="467"/>
                  <a:pt x="604" y="466"/>
                </a:cubicBezTo>
                <a:lnTo>
                  <a:pt x="604" y="188"/>
                </a:lnTo>
                <a:cubicBezTo>
                  <a:pt x="556" y="187"/>
                  <a:pt x="507" y="185"/>
                  <a:pt x="457" y="183"/>
                </a:cubicBezTo>
                <a:close/>
                <a:moveTo>
                  <a:pt x="604" y="1023"/>
                </a:moveTo>
                <a:lnTo>
                  <a:pt x="604" y="744"/>
                </a:lnTo>
                <a:cubicBezTo>
                  <a:pt x="653" y="744"/>
                  <a:pt x="701" y="740"/>
                  <a:pt x="751" y="739"/>
                </a:cubicBezTo>
                <a:cubicBezTo>
                  <a:pt x="756" y="739"/>
                  <a:pt x="760" y="737"/>
                  <a:pt x="763" y="733"/>
                </a:cubicBezTo>
                <a:cubicBezTo>
                  <a:pt x="765" y="729"/>
                  <a:pt x="766" y="725"/>
                  <a:pt x="765" y="720"/>
                </a:cubicBezTo>
                <a:lnTo>
                  <a:pt x="733" y="576"/>
                </a:lnTo>
                <a:cubicBezTo>
                  <a:pt x="731" y="569"/>
                  <a:pt x="734" y="563"/>
                  <a:pt x="739" y="559"/>
                </a:cubicBezTo>
                <a:cubicBezTo>
                  <a:pt x="744" y="556"/>
                  <a:pt x="751" y="556"/>
                  <a:pt x="756" y="560"/>
                </a:cubicBezTo>
                <a:lnTo>
                  <a:pt x="1198" y="871"/>
                </a:lnTo>
                <a:cubicBezTo>
                  <a:pt x="1202" y="874"/>
                  <a:pt x="1204" y="878"/>
                  <a:pt x="1204" y="883"/>
                </a:cubicBezTo>
                <a:cubicBezTo>
                  <a:pt x="1204" y="888"/>
                  <a:pt x="1202" y="892"/>
                  <a:pt x="1198" y="895"/>
                </a:cubicBezTo>
                <a:cubicBezTo>
                  <a:pt x="1050" y="999"/>
                  <a:pt x="903" y="1103"/>
                  <a:pt x="756" y="1207"/>
                </a:cubicBezTo>
                <a:cubicBezTo>
                  <a:pt x="751" y="1210"/>
                  <a:pt x="744" y="1210"/>
                  <a:pt x="739" y="1207"/>
                </a:cubicBezTo>
                <a:cubicBezTo>
                  <a:pt x="734" y="1203"/>
                  <a:pt x="732" y="1197"/>
                  <a:pt x="733" y="1191"/>
                </a:cubicBezTo>
                <a:lnTo>
                  <a:pt x="765" y="1046"/>
                </a:lnTo>
                <a:cubicBezTo>
                  <a:pt x="766" y="1041"/>
                  <a:pt x="766" y="1037"/>
                  <a:pt x="763" y="1033"/>
                </a:cubicBezTo>
                <a:cubicBezTo>
                  <a:pt x="760" y="1029"/>
                  <a:pt x="756" y="1027"/>
                  <a:pt x="751" y="1027"/>
                </a:cubicBezTo>
                <a:cubicBezTo>
                  <a:pt x="701" y="1026"/>
                  <a:pt x="652" y="1023"/>
                  <a:pt x="604" y="1023"/>
                </a:cubicBezTo>
                <a:close/>
                <a:moveTo>
                  <a:pt x="604" y="466"/>
                </a:moveTo>
                <a:lnTo>
                  <a:pt x="612" y="466"/>
                </a:lnTo>
                <a:lnTo>
                  <a:pt x="612" y="466"/>
                </a:lnTo>
                <a:cubicBezTo>
                  <a:pt x="1012" y="466"/>
                  <a:pt x="1017" y="518"/>
                  <a:pt x="1204" y="702"/>
                </a:cubicBezTo>
                <a:cubicBezTo>
                  <a:pt x="1208" y="397"/>
                  <a:pt x="1085" y="188"/>
                  <a:pt x="684" y="188"/>
                </a:cubicBezTo>
                <a:lnTo>
                  <a:pt x="612" y="188"/>
                </a:lnTo>
                <a:lnTo>
                  <a:pt x="612" y="188"/>
                </a:lnTo>
                <a:lnTo>
                  <a:pt x="604" y="188"/>
                </a:lnTo>
                <a:lnTo>
                  <a:pt x="604" y="46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3" name="矩形 42"/>
          <p:cNvSpPr/>
          <p:nvPr/>
        </p:nvSpPr>
        <p:spPr>
          <a:xfrm>
            <a:off x="5068281" y="5402533"/>
            <a:ext cx="2668905" cy="954107"/>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“考试地点”是报考人员选择参加公共科目笔试的地点。国考全国有很多考点，多集中与省会与重要城市</a:t>
            </a:r>
            <a:endParaRPr lang="zh-CN" altLang="en-US" sz="1400" dirty="0">
              <a:latin typeface="微软雅黑" panose="020B0503020204020204" pitchFamily="34" charset="-122"/>
              <a:ea typeface="微软雅黑" panose="020B0503020204020204" pitchFamily="34" charset="-122"/>
            </a:endParaRPr>
          </a:p>
        </p:txBody>
      </p:sp>
      <p:sp>
        <p:nvSpPr>
          <p:cNvPr id="44" name="右箭头 43"/>
          <p:cNvSpPr/>
          <p:nvPr/>
        </p:nvSpPr>
        <p:spPr>
          <a:xfrm>
            <a:off x="3377876" y="5699921"/>
            <a:ext cx="978408" cy="3393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par>
                                <p:cTn id="26" presetID="23" presetClass="entr" presetSubtype="528" fill="hold" grpId="0" nodeType="withEffect">
                                  <p:stCondLst>
                                    <p:cond delay="2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 calcmode="lin" valueType="num">
                                      <p:cBhvr>
                                        <p:cTn id="30" dur="500" fill="hold"/>
                                        <p:tgtEl>
                                          <p:spTgt spid="28"/>
                                        </p:tgtEl>
                                        <p:attrNameLst>
                                          <p:attrName>ppt_x</p:attrName>
                                        </p:attrNameLst>
                                      </p:cBhvr>
                                      <p:tavLst>
                                        <p:tav tm="0">
                                          <p:val>
                                            <p:fltVal val="0.5"/>
                                          </p:val>
                                        </p:tav>
                                        <p:tav tm="100000">
                                          <p:val>
                                            <p:strVal val="#ppt_x"/>
                                          </p:val>
                                        </p:tav>
                                      </p:tavLst>
                                    </p:anim>
                                    <p:anim calcmode="lin" valueType="num">
                                      <p:cBhvr>
                                        <p:cTn id="31" dur="500" fill="hold"/>
                                        <p:tgtEl>
                                          <p:spTgt spid="28"/>
                                        </p:tgtEl>
                                        <p:attrNameLst>
                                          <p:attrName>ppt_y</p:attrName>
                                        </p:attrNameLst>
                                      </p:cBhvr>
                                      <p:tavLst>
                                        <p:tav tm="0">
                                          <p:val>
                                            <p:fltVal val="0.5"/>
                                          </p:val>
                                        </p:tav>
                                        <p:tav tm="100000">
                                          <p:val>
                                            <p:strVal val="#ppt_y"/>
                                          </p:val>
                                        </p:tav>
                                      </p:tavLst>
                                    </p:anim>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childTnLst>
                                </p:cTn>
                              </p:par>
                            </p:childTnLst>
                          </p:cTn>
                        </p:par>
                        <p:par>
                          <p:cTn id="38" fill="hold">
                            <p:stCondLst>
                              <p:cond delay="175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250" fill="hold"/>
                                        <p:tgtEl>
                                          <p:spTgt spid="30"/>
                                        </p:tgtEl>
                                        <p:attrNameLst>
                                          <p:attrName>ppt_w</p:attrName>
                                        </p:attrNameLst>
                                      </p:cBhvr>
                                      <p:tavLst>
                                        <p:tav tm="0">
                                          <p:val>
                                            <p:fltVal val="0"/>
                                          </p:val>
                                        </p:tav>
                                        <p:tav tm="100000">
                                          <p:val>
                                            <p:strVal val="#ppt_w"/>
                                          </p:val>
                                        </p:tav>
                                      </p:tavLst>
                                    </p:anim>
                                    <p:anim calcmode="lin" valueType="num">
                                      <p:cBhvr>
                                        <p:cTn id="42" dur="250" fill="hold"/>
                                        <p:tgtEl>
                                          <p:spTgt spid="30"/>
                                        </p:tgtEl>
                                        <p:attrNameLst>
                                          <p:attrName>ppt_h</p:attrName>
                                        </p:attrNameLst>
                                      </p:cBhvr>
                                      <p:tavLst>
                                        <p:tav tm="0">
                                          <p:val>
                                            <p:fltVal val="0"/>
                                          </p:val>
                                        </p:tav>
                                        <p:tav tm="100000">
                                          <p:val>
                                            <p:strVal val="#ppt_h"/>
                                          </p:val>
                                        </p:tav>
                                      </p:tavLst>
                                    </p:anim>
                                    <p:animEffect transition="in" filter="fade">
                                      <p:cBhvr>
                                        <p:cTn id="43" dur="250"/>
                                        <p:tgtEl>
                                          <p:spTgt spid="30"/>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250" fill="hold"/>
                                        <p:tgtEl>
                                          <p:spTgt spid="31"/>
                                        </p:tgtEl>
                                        <p:attrNameLst>
                                          <p:attrName>ppt_w</p:attrName>
                                        </p:attrNameLst>
                                      </p:cBhvr>
                                      <p:tavLst>
                                        <p:tav tm="0">
                                          <p:val>
                                            <p:fltVal val="0"/>
                                          </p:val>
                                        </p:tav>
                                        <p:tav tm="100000">
                                          <p:val>
                                            <p:strVal val="#ppt_w"/>
                                          </p:val>
                                        </p:tav>
                                      </p:tavLst>
                                    </p:anim>
                                    <p:anim calcmode="lin" valueType="num">
                                      <p:cBhvr>
                                        <p:cTn id="48" dur="250" fill="hold"/>
                                        <p:tgtEl>
                                          <p:spTgt spid="31"/>
                                        </p:tgtEl>
                                        <p:attrNameLst>
                                          <p:attrName>ppt_h</p:attrName>
                                        </p:attrNameLst>
                                      </p:cBhvr>
                                      <p:tavLst>
                                        <p:tav tm="0">
                                          <p:val>
                                            <p:fltVal val="0"/>
                                          </p:val>
                                        </p:tav>
                                        <p:tav tm="100000">
                                          <p:val>
                                            <p:strVal val="#ppt_h"/>
                                          </p:val>
                                        </p:tav>
                                      </p:tavLst>
                                    </p:anim>
                                    <p:animEffect transition="in" filter="fade">
                                      <p:cBhvr>
                                        <p:cTn id="49" dur="250"/>
                                        <p:tgtEl>
                                          <p:spTgt spid="31"/>
                                        </p:tgtEl>
                                      </p:cBhvr>
                                    </p:animEffect>
                                  </p:childTnLst>
                                </p:cTn>
                              </p:par>
                              <p:par>
                                <p:cTn id="50" presetID="23" presetClass="entr" presetSubtype="528" fill="hold" grpId="0" nodeType="withEffect">
                                  <p:stCondLst>
                                    <p:cond delay="2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 calcmode="lin" valueType="num">
                                      <p:cBhvr>
                                        <p:cTn id="54" dur="500" fill="hold"/>
                                        <p:tgtEl>
                                          <p:spTgt spid="33"/>
                                        </p:tgtEl>
                                        <p:attrNameLst>
                                          <p:attrName>ppt_x</p:attrName>
                                        </p:attrNameLst>
                                      </p:cBhvr>
                                      <p:tavLst>
                                        <p:tav tm="0">
                                          <p:val>
                                            <p:fltVal val="0.5"/>
                                          </p:val>
                                        </p:tav>
                                        <p:tav tm="100000">
                                          <p:val>
                                            <p:strVal val="#ppt_x"/>
                                          </p:val>
                                        </p:tav>
                                      </p:tavLst>
                                    </p:anim>
                                    <p:anim calcmode="lin" valueType="num">
                                      <p:cBhvr>
                                        <p:cTn id="55" dur="500" fill="hold"/>
                                        <p:tgtEl>
                                          <p:spTgt spid="33"/>
                                        </p:tgtEl>
                                        <p:attrNameLst>
                                          <p:attrName>ppt_y</p:attrName>
                                        </p:attrNameLst>
                                      </p:cBhvr>
                                      <p:tavLst>
                                        <p:tav tm="0">
                                          <p:val>
                                            <p:fltVal val="0.5"/>
                                          </p:val>
                                        </p:tav>
                                        <p:tav tm="100000">
                                          <p:val>
                                            <p:strVal val="#ppt_y"/>
                                          </p:val>
                                        </p:tav>
                                      </p:tavLst>
                                    </p:anim>
                                  </p:childTnLst>
                                </p:cTn>
                              </p:par>
                            </p:childTnLst>
                          </p:cTn>
                        </p:par>
                        <p:par>
                          <p:cTn id="56" fill="hold">
                            <p:stCondLst>
                              <p:cond delay="2700"/>
                            </p:stCondLst>
                            <p:childTnLst>
                              <p:par>
                                <p:cTn id="57" presetID="53" presetClass="entr" presetSubtype="16"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250" fill="hold"/>
                                        <p:tgtEl>
                                          <p:spTgt spid="34"/>
                                        </p:tgtEl>
                                        <p:attrNameLst>
                                          <p:attrName>ppt_w</p:attrName>
                                        </p:attrNameLst>
                                      </p:cBhvr>
                                      <p:tavLst>
                                        <p:tav tm="0">
                                          <p:val>
                                            <p:fltVal val="0"/>
                                          </p:val>
                                        </p:tav>
                                        <p:tav tm="100000">
                                          <p:val>
                                            <p:strVal val="#ppt_w"/>
                                          </p:val>
                                        </p:tav>
                                      </p:tavLst>
                                    </p:anim>
                                    <p:anim calcmode="lin" valueType="num">
                                      <p:cBhvr>
                                        <p:cTn id="60" dur="250" fill="hold"/>
                                        <p:tgtEl>
                                          <p:spTgt spid="34"/>
                                        </p:tgtEl>
                                        <p:attrNameLst>
                                          <p:attrName>ppt_h</p:attrName>
                                        </p:attrNameLst>
                                      </p:cBhvr>
                                      <p:tavLst>
                                        <p:tav tm="0">
                                          <p:val>
                                            <p:fltVal val="0"/>
                                          </p:val>
                                        </p:tav>
                                        <p:tav tm="100000">
                                          <p:val>
                                            <p:strVal val="#ppt_h"/>
                                          </p:val>
                                        </p:tav>
                                      </p:tavLst>
                                    </p:anim>
                                    <p:animEffect transition="in" filter="fade">
                                      <p:cBhvr>
                                        <p:cTn id="61" dur="250"/>
                                        <p:tgtEl>
                                          <p:spTgt spid="34"/>
                                        </p:tgtEl>
                                      </p:cBhvr>
                                    </p:animEffect>
                                  </p:childTnLst>
                                </p:cTn>
                              </p:par>
                            </p:childTnLst>
                          </p:cTn>
                        </p:par>
                        <p:par>
                          <p:cTn id="62" fill="hold">
                            <p:stCondLst>
                              <p:cond delay="295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250" fill="hold"/>
                                        <p:tgtEl>
                                          <p:spTgt spid="35"/>
                                        </p:tgtEl>
                                        <p:attrNameLst>
                                          <p:attrName>ppt_w</p:attrName>
                                        </p:attrNameLst>
                                      </p:cBhvr>
                                      <p:tavLst>
                                        <p:tav tm="0">
                                          <p:val>
                                            <p:fltVal val="0"/>
                                          </p:val>
                                        </p:tav>
                                        <p:tav tm="100000">
                                          <p:val>
                                            <p:strVal val="#ppt_w"/>
                                          </p:val>
                                        </p:tav>
                                      </p:tavLst>
                                    </p:anim>
                                    <p:anim calcmode="lin" valueType="num">
                                      <p:cBhvr>
                                        <p:cTn id="66" dur="250" fill="hold"/>
                                        <p:tgtEl>
                                          <p:spTgt spid="35"/>
                                        </p:tgtEl>
                                        <p:attrNameLst>
                                          <p:attrName>ppt_h</p:attrName>
                                        </p:attrNameLst>
                                      </p:cBhvr>
                                      <p:tavLst>
                                        <p:tav tm="0">
                                          <p:val>
                                            <p:fltVal val="0"/>
                                          </p:val>
                                        </p:tav>
                                        <p:tav tm="100000">
                                          <p:val>
                                            <p:strVal val="#ppt_h"/>
                                          </p:val>
                                        </p:tav>
                                      </p:tavLst>
                                    </p:anim>
                                    <p:animEffect transition="in" filter="fade">
                                      <p:cBhvr>
                                        <p:cTn id="67" dur="250"/>
                                        <p:tgtEl>
                                          <p:spTgt spid="35"/>
                                        </p:tgtEl>
                                      </p:cBhvr>
                                    </p:animEffect>
                                  </p:childTnLst>
                                </p:cTn>
                              </p:par>
                            </p:childTnLst>
                          </p:cTn>
                        </p:par>
                        <p:par>
                          <p:cTn id="68" fill="hold">
                            <p:stCondLst>
                              <p:cond delay="320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250" fill="hold"/>
                                        <p:tgtEl>
                                          <p:spTgt spid="36"/>
                                        </p:tgtEl>
                                        <p:attrNameLst>
                                          <p:attrName>ppt_w</p:attrName>
                                        </p:attrNameLst>
                                      </p:cBhvr>
                                      <p:tavLst>
                                        <p:tav tm="0">
                                          <p:val>
                                            <p:fltVal val="0"/>
                                          </p:val>
                                        </p:tav>
                                        <p:tav tm="100000">
                                          <p:val>
                                            <p:strVal val="#ppt_w"/>
                                          </p:val>
                                        </p:tav>
                                      </p:tavLst>
                                    </p:anim>
                                    <p:anim calcmode="lin" valueType="num">
                                      <p:cBhvr>
                                        <p:cTn id="72" dur="250" fill="hold"/>
                                        <p:tgtEl>
                                          <p:spTgt spid="36"/>
                                        </p:tgtEl>
                                        <p:attrNameLst>
                                          <p:attrName>ppt_h</p:attrName>
                                        </p:attrNameLst>
                                      </p:cBhvr>
                                      <p:tavLst>
                                        <p:tav tm="0">
                                          <p:val>
                                            <p:fltVal val="0"/>
                                          </p:val>
                                        </p:tav>
                                        <p:tav tm="100000">
                                          <p:val>
                                            <p:strVal val="#ppt_h"/>
                                          </p:val>
                                        </p:tav>
                                      </p:tavLst>
                                    </p:anim>
                                    <p:animEffect transition="in" filter="fade">
                                      <p:cBhvr>
                                        <p:cTn id="73" dur="250"/>
                                        <p:tgtEl>
                                          <p:spTgt spid="36"/>
                                        </p:tgtEl>
                                      </p:cBhvr>
                                    </p:animEffect>
                                  </p:childTnLst>
                                </p:cTn>
                              </p:par>
                              <p:par>
                                <p:cTn id="74" presetID="23" presetClass="entr" presetSubtype="528" fill="hold" grpId="0" nodeType="withEffect">
                                  <p:stCondLst>
                                    <p:cond delay="200"/>
                                  </p:stCondLst>
                                  <p:childTnLst>
                                    <p:set>
                                      <p:cBhvr>
                                        <p:cTn id="75" dur="1" fill="hold">
                                          <p:stCondLst>
                                            <p:cond delay="0"/>
                                          </p:stCondLst>
                                        </p:cTn>
                                        <p:tgtEl>
                                          <p:spTgt spid="40"/>
                                        </p:tgtEl>
                                        <p:attrNameLst>
                                          <p:attrName>style.visibility</p:attrName>
                                        </p:attrNameLst>
                                      </p:cBhvr>
                                      <p:to>
                                        <p:strVal val="visible"/>
                                      </p:to>
                                    </p:set>
                                    <p:anim calcmode="lin" valueType="num">
                                      <p:cBhvr>
                                        <p:cTn id="76" dur="500" fill="hold"/>
                                        <p:tgtEl>
                                          <p:spTgt spid="40"/>
                                        </p:tgtEl>
                                        <p:attrNameLst>
                                          <p:attrName>ppt_w</p:attrName>
                                        </p:attrNameLst>
                                      </p:cBhvr>
                                      <p:tavLst>
                                        <p:tav tm="0">
                                          <p:val>
                                            <p:fltVal val="0"/>
                                          </p:val>
                                        </p:tav>
                                        <p:tav tm="100000">
                                          <p:val>
                                            <p:strVal val="#ppt_w"/>
                                          </p:val>
                                        </p:tav>
                                      </p:tavLst>
                                    </p:anim>
                                    <p:anim calcmode="lin" valueType="num">
                                      <p:cBhvr>
                                        <p:cTn id="77" dur="500" fill="hold"/>
                                        <p:tgtEl>
                                          <p:spTgt spid="40"/>
                                        </p:tgtEl>
                                        <p:attrNameLst>
                                          <p:attrName>ppt_h</p:attrName>
                                        </p:attrNameLst>
                                      </p:cBhvr>
                                      <p:tavLst>
                                        <p:tav tm="0">
                                          <p:val>
                                            <p:fltVal val="0"/>
                                          </p:val>
                                        </p:tav>
                                        <p:tav tm="100000">
                                          <p:val>
                                            <p:strVal val="#ppt_h"/>
                                          </p:val>
                                        </p:tav>
                                      </p:tavLst>
                                    </p:anim>
                                    <p:anim calcmode="lin" valueType="num">
                                      <p:cBhvr>
                                        <p:cTn id="78" dur="500" fill="hold"/>
                                        <p:tgtEl>
                                          <p:spTgt spid="40"/>
                                        </p:tgtEl>
                                        <p:attrNameLst>
                                          <p:attrName>ppt_x</p:attrName>
                                        </p:attrNameLst>
                                      </p:cBhvr>
                                      <p:tavLst>
                                        <p:tav tm="0">
                                          <p:val>
                                            <p:fltVal val="0.5"/>
                                          </p:val>
                                        </p:tav>
                                        <p:tav tm="100000">
                                          <p:val>
                                            <p:strVal val="#ppt_x"/>
                                          </p:val>
                                        </p:tav>
                                      </p:tavLst>
                                    </p:anim>
                                    <p:anim calcmode="lin" valueType="num">
                                      <p:cBhvr>
                                        <p:cTn id="79" dur="500" fill="hold"/>
                                        <p:tgtEl>
                                          <p:spTgt spid="40"/>
                                        </p:tgtEl>
                                        <p:attrNameLst>
                                          <p:attrName>ppt_y</p:attrName>
                                        </p:attrNameLst>
                                      </p:cBhvr>
                                      <p:tavLst>
                                        <p:tav tm="0">
                                          <p:val>
                                            <p:fltVal val="0.5"/>
                                          </p:val>
                                        </p:tav>
                                        <p:tav tm="100000">
                                          <p:val>
                                            <p:strVal val="#ppt_y"/>
                                          </p:val>
                                        </p:tav>
                                      </p:tavLst>
                                    </p:anim>
                                  </p:childTnLst>
                                </p:cTn>
                              </p:par>
                            </p:childTnLst>
                          </p:cTn>
                        </p:par>
                        <p:par>
                          <p:cTn id="80" fill="hold">
                            <p:stCondLst>
                              <p:cond delay="3900"/>
                            </p:stCondLst>
                            <p:childTnLst>
                              <p:par>
                                <p:cTn id="81" presetID="53" presetClass="entr" presetSubtype="16"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250" fill="hold"/>
                                        <p:tgtEl>
                                          <p:spTgt spid="41"/>
                                        </p:tgtEl>
                                        <p:attrNameLst>
                                          <p:attrName>ppt_w</p:attrName>
                                        </p:attrNameLst>
                                      </p:cBhvr>
                                      <p:tavLst>
                                        <p:tav tm="0">
                                          <p:val>
                                            <p:fltVal val="0"/>
                                          </p:val>
                                        </p:tav>
                                        <p:tav tm="100000">
                                          <p:val>
                                            <p:strVal val="#ppt_w"/>
                                          </p:val>
                                        </p:tav>
                                      </p:tavLst>
                                    </p:anim>
                                    <p:anim calcmode="lin" valueType="num">
                                      <p:cBhvr>
                                        <p:cTn id="84" dur="250" fill="hold"/>
                                        <p:tgtEl>
                                          <p:spTgt spid="41"/>
                                        </p:tgtEl>
                                        <p:attrNameLst>
                                          <p:attrName>ppt_h</p:attrName>
                                        </p:attrNameLst>
                                      </p:cBhvr>
                                      <p:tavLst>
                                        <p:tav tm="0">
                                          <p:val>
                                            <p:fltVal val="0"/>
                                          </p:val>
                                        </p:tav>
                                        <p:tav tm="100000">
                                          <p:val>
                                            <p:strVal val="#ppt_h"/>
                                          </p:val>
                                        </p:tav>
                                      </p:tavLst>
                                    </p:anim>
                                    <p:animEffect transition="in" filter="fade">
                                      <p:cBhvr>
                                        <p:cTn id="85" dur="250"/>
                                        <p:tgtEl>
                                          <p:spTgt spid="41"/>
                                        </p:tgtEl>
                                      </p:cBhvr>
                                    </p:animEffect>
                                  </p:childTnLst>
                                </p:cTn>
                              </p:par>
                            </p:childTnLst>
                          </p:cTn>
                        </p:par>
                        <p:par>
                          <p:cTn id="86" fill="hold">
                            <p:stCondLst>
                              <p:cond delay="4150"/>
                            </p:stCondLst>
                            <p:childTnLst>
                              <p:par>
                                <p:cTn id="87" presetID="53" presetClass="entr" presetSubtype="16"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p:cTn id="89" dur="250" fill="hold"/>
                                        <p:tgtEl>
                                          <p:spTgt spid="42"/>
                                        </p:tgtEl>
                                        <p:attrNameLst>
                                          <p:attrName>ppt_w</p:attrName>
                                        </p:attrNameLst>
                                      </p:cBhvr>
                                      <p:tavLst>
                                        <p:tav tm="0">
                                          <p:val>
                                            <p:fltVal val="0"/>
                                          </p:val>
                                        </p:tav>
                                        <p:tav tm="100000">
                                          <p:val>
                                            <p:strVal val="#ppt_w"/>
                                          </p:val>
                                        </p:tav>
                                      </p:tavLst>
                                    </p:anim>
                                    <p:anim calcmode="lin" valueType="num">
                                      <p:cBhvr>
                                        <p:cTn id="90" dur="250" fill="hold"/>
                                        <p:tgtEl>
                                          <p:spTgt spid="42"/>
                                        </p:tgtEl>
                                        <p:attrNameLst>
                                          <p:attrName>ppt_h</p:attrName>
                                        </p:attrNameLst>
                                      </p:cBhvr>
                                      <p:tavLst>
                                        <p:tav tm="0">
                                          <p:val>
                                            <p:fltVal val="0"/>
                                          </p:val>
                                        </p:tav>
                                        <p:tav tm="100000">
                                          <p:val>
                                            <p:strVal val="#ppt_h"/>
                                          </p:val>
                                        </p:tav>
                                      </p:tavLst>
                                    </p:anim>
                                    <p:animEffect transition="in" filter="fade">
                                      <p:cBhvr>
                                        <p:cTn id="91" dur="250"/>
                                        <p:tgtEl>
                                          <p:spTgt spid="42"/>
                                        </p:tgtEl>
                                      </p:cBhvr>
                                    </p:animEffect>
                                  </p:childTnLst>
                                </p:cTn>
                              </p:par>
                            </p:childTnLst>
                          </p:cTn>
                        </p:par>
                        <p:par>
                          <p:cTn id="92" fill="hold">
                            <p:stCondLst>
                              <p:cond delay="4400"/>
                            </p:stCondLst>
                            <p:childTnLst>
                              <p:par>
                                <p:cTn id="93" presetID="53" presetClass="entr" presetSubtype="16"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p:cTn id="95" dur="250" fill="hold"/>
                                        <p:tgtEl>
                                          <p:spTgt spid="43"/>
                                        </p:tgtEl>
                                        <p:attrNameLst>
                                          <p:attrName>ppt_w</p:attrName>
                                        </p:attrNameLst>
                                      </p:cBhvr>
                                      <p:tavLst>
                                        <p:tav tm="0">
                                          <p:val>
                                            <p:fltVal val="0"/>
                                          </p:val>
                                        </p:tav>
                                        <p:tav tm="100000">
                                          <p:val>
                                            <p:strVal val="#ppt_w"/>
                                          </p:val>
                                        </p:tav>
                                      </p:tavLst>
                                    </p:anim>
                                    <p:anim calcmode="lin" valueType="num">
                                      <p:cBhvr>
                                        <p:cTn id="96" dur="250" fill="hold"/>
                                        <p:tgtEl>
                                          <p:spTgt spid="43"/>
                                        </p:tgtEl>
                                        <p:attrNameLst>
                                          <p:attrName>ppt_h</p:attrName>
                                        </p:attrNameLst>
                                      </p:cBhvr>
                                      <p:tavLst>
                                        <p:tav tm="0">
                                          <p:val>
                                            <p:fltVal val="0"/>
                                          </p:val>
                                        </p:tav>
                                        <p:tav tm="100000">
                                          <p:val>
                                            <p:strVal val="#ppt_h"/>
                                          </p:val>
                                        </p:tav>
                                      </p:tavLst>
                                    </p:anim>
                                    <p:animEffect transition="in" filter="fade">
                                      <p:cBhvr>
                                        <p:cTn id="97" dur="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P spid="28" grpId="0" animBg="1"/>
      <p:bldP spid="29" grpId="0" animBg="1"/>
      <p:bldP spid="30" grpId="0" animBg="1"/>
      <p:bldP spid="31" grpId="0"/>
      <p:bldP spid="33" grpId="0" animBg="1"/>
      <p:bldP spid="34" grpId="0" animBg="1"/>
      <p:bldP spid="35" grpId="0" animBg="1"/>
      <p:bldP spid="36" grpId="0"/>
      <p:bldP spid="40" grpId="0" animBg="1"/>
      <p:bldP spid="41" grpId="0" animBg="1"/>
      <p:bldP spid="42" grpId="0" animBg="1"/>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11366943" cy="523212"/>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了解报名系统如何填报基本信息</a:t>
            </a:r>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进入考生基本信息界面关注的细节</a:t>
            </a:r>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B</a:t>
            </a: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5" name="右箭头 24"/>
          <p:cNvSpPr/>
          <p:nvPr/>
        </p:nvSpPr>
        <p:spPr>
          <a:xfrm>
            <a:off x="7272670" y="1951206"/>
            <a:ext cx="571009" cy="325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5"/>
          <p:cNvSpPr>
            <a:spLocks/>
          </p:cNvSpPr>
          <p:nvPr/>
        </p:nvSpPr>
        <p:spPr bwMode="auto">
          <a:xfrm>
            <a:off x="8377480" y="1066016"/>
            <a:ext cx="3422650" cy="1639563"/>
          </a:xfrm>
          <a:custGeom>
            <a:avLst/>
            <a:gdLst>
              <a:gd name="T0" fmla="*/ 624 w 12570"/>
              <a:gd name="T1" fmla="*/ 0 h 5202"/>
              <a:gd name="T2" fmla="*/ 11249 w 12570"/>
              <a:gd name="T3" fmla="*/ 0 h 5202"/>
              <a:gd name="T4" fmla="*/ 11873 w 12570"/>
              <a:gd name="T5" fmla="*/ 624 h 5202"/>
              <a:gd name="T6" fmla="*/ 11873 w 12570"/>
              <a:gd name="T7" fmla="*/ 1904 h 5202"/>
              <a:gd name="T8" fmla="*/ 12570 w 12570"/>
              <a:gd name="T9" fmla="*/ 2601 h 5202"/>
              <a:gd name="T10" fmla="*/ 11873 w 12570"/>
              <a:gd name="T11" fmla="*/ 3298 h 5202"/>
              <a:gd name="T12" fmla="*/ 11873 w 12570"/>
              <a:gd name="T13" fmla="*/ 4578 h 5202"/>
              <a:gd name="T14" fmla="*/ 11249 w 12570"/>
              <a:gd name="T15" fmla="*/ 5202 h 5202"/>
              <a:gd name="T16" fmla="*/ 624 w 12570"/>
              <a:gd name="T17" fmla="*/ 5202 h 5202"/>
              <a:gd name="T18" fmla="*/ 0 w 12570"/>
              <a:gd name="T19" fmla="*/ 4578 h 5202"/>
              <a:gd name="T20" fmla="*/ 0 w 12570"/>
              <a:gd name="T21" fmla="*/ 624 h 5202"/>
              <a:gd name="T22" fmla="*/ 624 w 12570"/>
              <a:gd name="T23" fmla="*/ 0 h 5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70" h="5202">
                <a:moveTo>
                  <a:pt x="624" y="0"/>
                </a:moveTo>
                <a:lnTo>
                  <a:pt x="11249" y="0"/>
                </a:lnTo>
                <a:cubicBezTo>
                  <a:pt x="11592" y="0"/>
                  <a:pt x="11873" y="281"/>
                  <a:pt x="11873" y="624"/>
                </a:cubicBezTo>
                <a:lnTo>
                  <a:pt x="11873" y="1904"/>
                </a:lnTo>
                <a:lnTo>
                  <a:pt x="12570" y="2601"/>
                </a:lnTo>
                <a:lnTo>
                  <a:pt x="11873" y="3298"/>
                </a:lnTo>
                <a:lnTo>
                  <a:pt x="11873" y="4578"/>
                </a:lnTo>
                <a:cubicBezTo>
                  <a:pt x="11873" y="4921"/>
                  <a:pt x="11592" y="5202"/>
                  <a:pt x="11249" y="5202"/>
                </a:cubicBezTo>
                <a:lnTo>
                  <a:pt x="624" y="5202"/>
                </a:lnTo>
                <a:cubicBezTo>
                  <a:pt x="281" y="5202"/>
                  <a:pt x="0" y="4921"/>
                  <a:pt x="0" y="4578"/>
                </a:cubicBezTo>
                <a:lnTo>
                  <a:pt x="0" y="624"/>
                </a:lnTo>
                <a:cubicBezTo>
                  <a:pt x="0" y="281"/>
                  <a:pt x="281" y="0"/>
                  <a:pt x="624" y="0"/>
                </a:cubicBezTo>
                <a:close/>
              </a:path>
            </a:pathLst>
          </a:cu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304800" dist="1524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9" name="椭圆 28"/>
          <p:cNvSpPr/>
          <p:nvPr/>
        </p:nvSpPr>
        <p:spPr>
          <a:xfrm>
            <a:off x="8049185" y="1458446"/>
            <a:ext cx="655955" cy="65595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30" name="Freeform 27"/>
          <p:cNvSpPr>
            <a:spLocks noEditPoints="1"/>
          </p:cNvSpPr>
          <p:nvPr/>
        </p:nvSpPr>
        <p:spPr bwMode="auto">
          <a:xfrm>
            <a:off x="8213015" y="1622276"/>
            <a:ext cx="328930" cy="328930"/>
          </a:xfrm>
          <a:custGeom>
            <a:avLst/>
            <a:gdLst>
              <a:gd name="T0" fmla="*/ 604 w 1208"/>
              <a:gd name="T1" fmla="*/ 744 h 1210"/>
              <a:gd name="T2" fmla="*/ 604 w 1208"/>
              <a:gd name="T3" fmla="*/ 1023 h 1210"/>
              <a:gd name="T4" fmla="*/ 596 w 1208"/>
              <a:gd name="T5" fmla="*/ 1023 h 1210"/>
              <a:gd name="T6" fmla="*/ 596 w 1208"/>
              <a:gd name="T7" fmla="*/ 1023 h 1210"/>
              <a:gd name="T8" fmla="*/ 524 w 1208"/>
              <a:gd name="T9" fmla="*/ 1023 h 1210"/>
              <a:gd name="T10" fmla="*/ 4 w 1208"/>
              <a:gd name="T11" fmla="*/ 508 h 1210"/>
              <a:gd name="T12" fmla="*/ 596 w 1208"/>
              <a:gd name="T13" fmla="*/ 744 h 1210"/>
              <a:gd name="T14" fmla="*/ 604 w 1208"/>
              <a:gd name="T15" fmla="*/ 744 h 1210"/>
              <a:gd name="T16" fmla="*/ 457 w 1208"/>
              <a:gd name="T17" fmla="*/ 183 h 1210"/>
              <a:gd name="T18" fmla="*/ 446 w 1208"/>
              <a:gd name="T19" fmla="*/ 177 h 1210"/>
              <a:gd name="T20" fmla="*/ 443 w 1208"/>
              <a:gd name="T21" fmla="*/ 164 h 1210"/>
              <a:gd name="T22" fmla="*/ 475 w 1208"/>
              <a:gd name="T23" fmla="*/ 20 h 1210"/>
              <a:gd name="T24" fmla="*/ 469 w 1208"/>
              <a:gd name="T25" fmla="*/ 4 h 1210"/>
              <a:gd name="T26" fmla="*/ 452 w 1208"/>
              <a:gd name="T27" fmla="*/ 4 h 1210"/>
              <a:gd name="T28" fmla="*/ 11 w 1208"/>
              <a:gd name="T29" fmla="*/ 315 h 1210"/>
              <a:gd name="T30" fmla="*/ 4 w 1208"/>
              <a:gd name="T31" fmla="*/ 327 h 1210"/>
              <a:gd name="T32" fmla="*/ 11 w 1208"/>
              <a:gd name="T33" fmla="*/ 340 h 1210"/>
              <a:gd name="T34" fmla="*/ 452 w 1208"/>
              <a:gd name="T35" fmla="*/ 651 h 1210"/>
              <a:gd name="T36" fmla="*/ 469 w 1208"/>
              <a:gd name="T37" fmla="*/ 651 h 1210"/>
              <a:gd name="T38" fmla="*/ 476 w 1208"/>
              <a:gd name="T39" fmla="*/ 635 h 1210"/>
              <a:gd name="T40" fmla="*/ 443 w 1208"/>
              <a:gd name="T41" fmla="*/ 490 h 1210"/>
              <a:gd name="T42" fmla="*/ 446 w 1208"/>
              <a:gd name="T43" fmla="*/ 477 h 1210"/>
              <a:gd name="T44" fmla="*/ 457 w 1208"/>
              <a:gd name="T45" fmla="*/ 471 h 1210"/>
              <a:gd name="T46" fmla="*/ 604 w 1208"/>
              <a:gd name="T47" fmla="*/ 466 h 1210"/>
              <a:gd name="T48" fmla="*/ 604 w 1208"/>
              <a:gd name="T49" fmla="*/ 188 h 1210"/>
              <a:gd name="T50" fmla="*/ 457 w 1208"/>
              <a:gd name="T51" fmla="*/ 183 h 1210"/>
              <a:gd name="T52" fmla="*/ 604 w 1208"/>
              <a:gd name="T53" fmla="*/ 1023 h 1210"/>
              <a:gd name="T54" fmla="*/ 604 w 1208"/>
              <a:gd name="T55" fmla="*/ 744 h 1210"/>
              <a:gd name="T56" fmla="*/ 751 w 1208"/>
              <a:gd name="T57" fmla="*/ 739 h 1210"/>
              <a:gd name="T58" fmla="*/ 763 w 1208"/>
              <a:gd name="T59" fmla="*/ 733 h 1210"/>
              <a:gd name="T60" fmla="*/ 765 w 1208"/>
              <a:gd name="T61" fmla="*/ 720 h 1210"/>
              <a:gd name="T62" fmla="*/ 733 w 1208"/>
              <a:gd name="T63" fmla="*/ 576 h 1210"/>
              <a:gd name="T64" fmla="*/ 739 w 1208"/>
              <a:gd name="T65" fmla="*/ 559 h 1210"/>
              <a:gd name="T66" fmla="*/ 756 w 1208"/>
              <a:gd name="T67" fmla="*/ 560 h 1210"/>
              <a:gd name="T68" fmla="*/ 1198 w 1208"/>
              <a:gd name="T69" fmla="*/ 871 h 1210"/>
              <a:gd name="T70" fmla="*/ 1204 w 1208"/>
              <a:gd name="T71" fmla="*/ 883 h 1210"/>
              <a:gd name="T72" fmla="*/ 1198 w 1208"/>
              <a:gd name="T73" fmla="*/ 895 h 1210"/>
              <a:gd name="T74" fmla="*/ 756 w 1208"/>
              <a:gd name="T75" fmla="*/ 1207 h 1210"/>
              <a:gd name="T76" fmla="*/ 739 w 1208"/>
              <a:gd name="T77" fmla="*/ 1207 h 1210"/>
              <a:gd name="T78" fmla="*/ 733 w 1208"/>
              <a:gd name="T79" fmla="*/ 1191 h 1210"/>
              <a:gd name="T80" fmla="*/ 765 w 1208"/>
              <a:gd name="T81" fmla="*/ 1046 h 1210"/>
              <a:gd name="T82" fmla="*/ 763 w 1208"/>
              <a:gd name="T83" fmla="*/ 1033 h 1210"/>
              <a:gd name="T84" fmla="*/ 751 w 1208"/>
              <a:gd name="T85" fmla="*/ 1027 h 1210"/>
              <a:gd name="T86" fmla="*/ 604 w 1208"/>
              <a:gd name="T87" fmla="*/ 1023 h 1210"/>
              <a:gd name="T88" fmla="*/ 604 w 1208"/>
              <a:gd name="T89" fmla="*/ 466 h 1210"/>
              <a:gd name="T90" fmla="*/ 612 w 1208"/>
              <a:gd name="T91" fmla="*/ 466 h 1210"/>
              <a:gd name="T92" fmla="*/ 612 w 1208"/>
              <a:gd name="T93" fmla="*/ 466 h 1210"/>
              <a:gd name="T94" fmla="*/ 1204 w 1208"/>
              <a:gd name="T95" fmla="*/ 702 h 1210"/>
              <a:gd name="T96" fmla="*/ 684 w 1208"/>
              <a:gd name="T97" fmla="*/ 188 h 1210"/>
              <a:gd name="T98" fmla="*/ 612 w 1208"/>
              <a:gd name="T99" fmla="*/ 188 h 1210"/>
              <a:gd name="T100" fmla="*/ 612 w 1208"/>
              <a:gd name="T101" fmla="*/ 188 h 1210"/>
              <a:gd name="T102" fmla="*/ 604 w 1208"/>
              <a:gd name="T103" fmla="*/ 188 h 1210"/>
              <a:gd name="T104" fmla="*/ 604 w 1208"/>
              <a:gd name="T105" fmla="*/ 466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8" h="1210">
                <a:moveTo>
                  <a:pt x="604" y="744"/>
                </a:moveTo>
                <a:lnTo>
                  <a:pt x="604" y="1023"/>
                </a:lnTo>
                <a:lnTo>
                  <a:pt x="596" y="1023"/>
                </a:lnTo>
                <a:lnTo>
                  <a:pt x="596" y="1023"/>
                </a:lnTo>
                <a:lnTo>
                  <a:pt x="524" y="1023"/>
                </a:lnTo>
                <a:cubicBezTo>
                  <a:pt x="123" y="1023"/>
                  <a:pt x="0" y="813"/>
                  <a:pt x="4" y="508"/>
                </a:cubicBezTo>
                <a:cubicBezTo>
                  <a:pt x="192" y="693"/>
                  <a:pt x="196" y="744"/>
                  <a:pt x="596" y="744"/>
                </a:cubicBezTo>
                <a:lnTo>
                  <a:pt x="604" y="744"/>
                </a:lnTo>
                <a:close/>
                <a:moveTo>
                  <a:pt x="457" y="183"/>
                </a:moveTo>
                <a:cubicBezTo>
                  <a:pt x="453" y="183"/>
                  <a:pt x="448" y="181"/>
                  <a:pt x="446" y="177"/>
                </a:cubicBezTo>
                <a:cubicBezTo>
                  <a:pt x="443" y="173"/>
                  <a:pt x="442" y="169"/>
                  <a:pt x="443" y="164"/>
                </a:cubicBezTo>
                <a:lnTo>
                  <a:pt x="475" y="20"/>
                </a:lnTo>
                <a:cubicBezTo>
                  <a:pt x="477" y="13"/>
                  <a:pt x="474" y="7"/>
                  <a:pt x="469" y="4"/>
                </a:cubicBezTo>
                <a:cubicBezTo>
                  <a:pt x="464" y="0"/>
                  <a:pt x="457" y="0"/>
                  <a:pt x="452" y="4"/>
                </a:cubicBezTo>
                <a:cubicBezTo>
                  <a:pt x="305" y="108"/>
                  <a:pt x="158" y="212"/>
                  <a:pt x="11" y="315"/>
                </a:cubicBezTo>
                <a:cubicBezTo>
                  <a:pt x="6" y="318"/>
                  <a:pt x="4" y="322"/>
                  <a:pt x="4" y="327"/>
                </a:cubicBezTo>
                <a:cubicBezTo>
                  <a:pt x="4" y="332"/>
                  <a:pt x="6" y="337"/>
                  <a:pt x="11" y="340"/>
                </a:cubicBezTo>
                <a:lnTo>
                  <a:pt x="452" y="651"/>
                </a:lnTo>
                <a:cubicBezTo>
                  <a:pt x="458" y="654"/>
                  <a:pt x="464" y="654"/>
                  <a:pt x="469" y="651"/>
                </a:cubicBezTo>
                <a:cubicBezTo>
                  <a:pt x="475" y="647"/>
                  <a:pt x="477" y="641"/>
                  <a:pt x="476" y="635"/>
                </a:cubicBezTo>
                <a:lnTo>
                  <a:pt x="443" y="490"/>
                </a:lnTo>
                <a:cubicBezTo>
                  <a:pt x="442" y="485"/>
                  <a:pt x="443" y="481"/>
                  <a:pt x="446" y="477"/>
                </a:cubicBezTo>
                <a:cubicBezTo>
                  <a:pt x="449" y="473"/>
                  <a:pt x="453" y="471"/>
                  <a:pt x="457" y="471"/>
                </a:cubicBezTo>
                <a:cubicBezTo>
                  <a:pt x="507" y="471"/>
                  <a:pt x="555" y="467"/>
                  <a:pt x="604" y="466"/>
                </a:cubicBezTo>
                <a:lnTo>
                  <a:pt x="604" y="188"/>
                </a:lnTo>
                <a:cubicBezTo>
                  <a:pt x="556" y="187"/>
                  <a:pt x="507" y="185"/>
                  <a:pt x="457" y="183"/>
                </a:cubicBezTo>
                <a:close/>
                <a:moveTo>
                  <a:pt x="604" y="1023"/>
                </a:moveTo>
                <a:lnTo>
                  <a:pt x="604" y="744"/>
                </a:lnTo>
                <a:cubicBezTo>
                  <a:pt x="653" y="744"/>
                  <a:pt x="701" y="740"/>
                  <a:pt x="751" y="739"/>
                </a:cubicBezTo>
                <a:cubicBezTo>
                  <a:pt x="756" y="739"/>
                  <a:pt x="760" y="737"/>
                  <a:pt x="763" y="733"/>
                </a:cubicBezTo>
                <a:cubicBezTo>
                  <a:pt x="765" y="729"/>
                  <a:pt x="766" y="725"/>
                  <a:pt x="765" y="720"/>
                </a:cubicBezTo>
                <a:lnTo>
                  <a:pt x="733" y="576"/>
                </a:lnTo>
                <a:cubicBezTo>
                  <a:pt x="731" y="569"/>
                  <a:pt x="734" y="563"/>
                  <a:pt x="739" y="559"/>
                </a:cubicBezTo>
                <a:cubicBezTo>
                  <a:pt x="744" y="556"/>
                  <a:pt x="751" y="556"/>
                  <a:pt x="756" y="560"/>
                </a:cubicBezTo>
                <a:lnTo>
                  <a:pt x="1198" y="871"/>
                </a:lnTo>
                <a:cubicBezTo>
                  <a:pt x="1202" y="874"/>
                  <a:pt x="1204" y="878"/>
                  <a:pt x="1204" y="883"/>
                </a:cubicBezTo>
                <a:cubicBezTo>
                  <a:pt x="1204" y="888"/>
                  <a:pt x="1202" y="892"/>
                  <a:pt x="1198" y="895"/>
                </a:cubicBezTo>
                <a:cubicBezTo>
                  <a:pt x="1050" y="999"/>
                  <a:pt x="903" y="1103"/>
                  <a:pt x="756" y="1207"/>
                </a:cubicBezTo>
                <a:cubicBezTo>
                  <a:pt x="751" y="1210"/>
                  <a:pt x="744" y="1210"/>
                  <a:pt x="739" y="1207"/>
                </a:cubicBezTo>
                <a:cubicBezTo>
                  <a:pt x="734" y="1203"/>
                  <a:pt x="732" y="1197"/>
                  <a:pt x="733" y="1191"/>
                </a:cubicBezTo>
                <a:lnTo>
                  <a:pt x="765" y="1046"/>
                </a:lnTo>
                <a:cubicBezTo>
                  <a:pt x="766" y="1041"/>
                  <a:pt x="766" y="1037"/>
                  <a:pt x="763" y="1033"/>
                </a:cubicBezTo>
                <a:cubicBezTo>
                  <a:pt x="760" y="1029"/>
                  <a:pt x="756" y="1027"/>
                  <a:pt x="751" y="1027"/>
                </a:cubicBezTo>
                <a:cubicBezTo>
                  <a:pt x="701" y="1026"/>
                  <a:pt x="652" y="1023"/>
                  <a:pt x="604" y="1023"/>
                </a:cubicBezTo>
                <a:close/>
                <a:moveTo>
                  <a:pt x="604" y="466"/>
                </a:moveTo>
                <a:lnTo>
                  <a:pt x="612" y="466"/>
                </a:lnTo>
                <a:lnTo>
                  <a:pt x="612" y="466"/>
                </a:lnTo>
                <a:cubicBezTo>
                  <a:pt x="1012" y="466"/>
                  <a:pt x="1017" y="518"/>
                  <a:pt x="1204" y="702"/>
                </a:cubicBezTo>
                <a:cubicBezTo>
                  <a:pt x="1208" y="397"/>
                  <a:pt x="1085" y="188"/>
                  <a:pt x="684" y="188"/>
                </a:cubicBezTo>
                <a:lnTo>
                  <a:pt x="612" y="188"/>
                </a:lnTo>
                <a:lnTo>
                  <a:pt x="612" y="188"/>
                </a:lnTo>
                <a:lnTo>
                  <a:pt x="604" y="188"/>
                </a:lnTo>
                <a:lnTo>
                  <a:pt x="604" y="46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1" name="矩形 30"/>
          <p:cNvSpPr/>
          <p:nvPr/>
        </p:nvSpPr>
        <p:spPr>
          <a:xfrm>
            <a:off x="8705139" y="1353014"/>
            <a:ext cx="2802936" cy="738664"/>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学习经历、工作经历 按照自身情况如实填写。学习经历今年明确指出从高中填起。</a:t>
            </a:r>
          </a:p>
        </p:txBody>
      </p:sp>
      <p:pic>
        <p:nvPicPr>
          <p:cNvPr id="4099" name="Picture 3"/>
          <p:cNvPicPr>
            <a:picLocks noChangeAspect="1" noChangeArrowheads="1"/>
          </p:cNvPicPr>
          <p:nvPr/>
        </p:nvPicPr>
        <p:blipFill>
          <a:blip r:embed="rId3" cstate="print"/>
          <a:srcRect/>
          <a:stretch>
            <a:fillRect/>
          </a:stretch>
        </p:blipFill>
        <p:spPr bwMode="auto">
          <a:xfrm>
            <a:off x="213360" y="1066016"/>
            <a:ext cx="7059310" cy="2461895"/>
          </a:xfrm>
          <a:prstGeom prst="rect">
            <a:avLst/>
          </a:prstGeom>
          <a:noFill/>
          <a:ln w="9525">
            <a:noFill/>
            <a:miter lim="800000"/>
            <a:headEnd/>
            <a:tailEnd/>
          </a:ln>
          <a:effectLst/>
        </p:spPr>
      </p:pic>
      <p:grpSp>
        <p:nvGrpSpPr>
          <p:cNvPr id="16" name="组合 40"/>
          <p:cNvGrpSpPr/>
          <p:nvPr/>
        </p:nvGrpSpPr>
        <p:grpSpPr>
          <a:xfrm>
            <a:off x="1854850" y="3710246"/>
            <a:ext cx="5417820" cy="2246015"/>
            <a:chOff x="271145" y="1310005"/>
            <a:chExt cx="5417820" cy="2246015"/>
          </a:xfrm>
        </p:grpSpPr>
        <p:sp>
          <p:nvSpPr>
            <p:cNvPr id="17" name="Freeform 60"/>
            <p:cNvSpPr>
              <a:spLocks/>
            </p:cNvSpPr>
            <p:nvPr/>
          </p:nvSpPr>
          <p:spPr bwMode="auto">
            <a:xfrm>
              <a:off x="337820" y="1310005"/>
              <a:ext cx="554990" cy="596265"/>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18" name="文本框 38"/>
            <p:cNvSpPr txBox="1"/>
            <p:nvPr/>
          </p:nvSpPr>
          <p:spPr>
            <a:xfrm>
              <a:off x="271145" y="2109470"/>
              <a:ext cx="5417820" cy="1446550"/>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考生在填写经历类、奖惩类等信息的时候须把自己的相关经历奖惩信息逐一记录到</a:t>
              </a:r>
              <a:r>
                <a:rPr lang="en-US" altLang="zh-CN" sz="1400" b="1" dirty="0" smtClean="0">
                  <a:latin typeface="微软雅黑" panose="020B0503020204020204" pitchFamily="34" charset="-122"/>
                  <a:ea typeface="微软雅黑" panose="020B0503020204020204" pitchFamily="34" charset="-122"/>
                </a:rPr>
                <a:t>txt</a:t>
              </a:r>
              <a:r>
                <a:rPr lang="zh-CN" altLang="en-US" sz="1400" b="1" dirty="0" smtClean="0">
                  <a:latin typeface="微软雅黑" panose="020B0503020204020204" pitchFamily="34" charset="-122"/>
                  <a:ea typeface="微软雅黑" panose="020B0503020204020204" pitchFamily="34" charset="-122"/>
                </a:rPr>
                <a:t>文本或</a:t>
              </a:r>
              <a:r>
                <a:rPr lang="en-US" altLang="zh-CN" sz="1400" b="1" dirty="0" smtClean="0">
                  <a:latin typeface="微软雅黑" panose="020B0503020204020204" pitchFamily="34" charset="-122"/>
                  <a:ea typeface="微软雅黑" panose="020B0503020204020204" pitchFamily="34" charset="-122"/>
                </a:rPr>
                <a:t>word</a:t>
              </a:r>
              <a:r>
                <a:rPr lang="zh-CN" altLang="en-US" sz="1400" b="1" dirty="0" smtClean="0">
                  <a:latin typeface="微软雅黑" panose="020B0503020204020204" pitchFamily="34" charset="-122"/>
                  <a:ea typeface="微软雅黑" panose="020B0503020204020204" pitchFamily="34" charset="-122"/>
                </a:rPr>
                <a:t>上保存，到时候信息可以复制进入报考系统文本框，以防填报的时候出现报考人员过多而导致报考系统闪断、崩溃、宕机以致重新进入后丢失信息的现象！</a:t>
              </a:r>
            </a:p>
            <a:p>
              <a:r>
                <a:rPr lang="zh-CN" altLang="en-US" sz="1400" dirty="0" smtClean="0">
                  <a:latin typeface="微软雅黑" panose="020B0503020204020204" pitchFamily="34" charset="-122"/>
                  <a:ea typeface="微软雅黑" panose="020B0503020204020204" pitchFamily="34" charset="-122"/>
                </a:rPr>
                <a:t>　　</a:t>
              </a:r>
            </a:p>
            <a:p>
              <a:endParaRPr lang="zh-CN" altLang="en-US" dirty="0"/>
            </a:p>
          </p:txBody>
        </p:sp>
        <p:sp>
          <p:nvSpPr>
            <p:cNvPr id="19" name="圆角矩形 18"/>
            <p:cNvSpPr/>
            <p:nvPr/>
          </p:nvSpPr>
          <p:spPr>
            <a:xfrm>
              <a:off x="1005205" y="1469390"/>
              <a:ext cx="3726830" cy="436880"/>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smtClean="0">
                  <a:latin typeface="+mn-ea"/>
                  <a:cs typeface="Arial Unicode MS" panose="020B0604020202020204" pitchFamily="34" charset="-122"/>
                </a:rPr>
                <a:t>温馨提示：</a:t>
              </a:r>
              <a:endParaRPr lang="zh-CN" altLang="en-US" b="1" dirty="0">
                <a:latin typeface="+mn-ea"/>
                <a:cs typeface="Arial Unicode MS" panose="020B0604020202020204" pitchFamily="34" charset="-122"/>
              </a:endParaRPr>
            </a:p>
          </p:txBody>
        </p:sp>
        <p:sp>
          <p:nvSpPr>
            <p:cNvPr id="21" name="等腰三角形 20"/>
            <p:cNvSpPr/>
            <p:nvPr/>
          </p:nvSpPr>
          <p:spPr>
            <a:xfrm rot="16200000">
              <a:off x="930910" y="1536700"/>
              <a:ext cx="74930" cy="151130"/>
            </a:xfrm>
            <a:prstGeom prst="triangle">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mn-ea"/>
                <a:cs typeface="Arial Unicode MS" panose="020B0604020202020204" pitchFamily="34" charset="-122"/>
              </a:endParaRPr>
            </a:p>
          </p:txBody>
        </p:sp>
      </p:grpSp>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par>
                                <p:cTn id="26" presetID="23" presetClass="entr" presetSubtype="528" fill="hold" grpId="0" nodeType="withEffect">
                                  <p:stCondLst>
                                    <p:cond delay="2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 calcmode="lin" valueType="num">
                                      <p:cBhvr>
                                        <p:cTn id="30" dur="500" fill="hold"/>
                                        <p:tgtEl>
                                          <p:spTgt spid="28"/>
                                        </p:tgtEl>
                                        <p:attrNameLst>
                                          <p:attrName>ppt_x</p:attrName>
                                        </p:attrNameLst>
                                      </p:cBhvr>
                                      <p:tavLst>
                                        <p:tav tm="0">
                                          <p:val>
                                            <p:fltVal val="0.5"/>
                                          </p:val>
                                        </p:tav>
                                        <p:tav tm="100000">
                                          <p:val>
                                            <p:strVal val="#ppt_x"/>
                                          </p:val>
                                        </p:tav>
                                      </p:tavLst>
                                    </p:anim>
                                    <p:anim calcmode="lin" valueType="num">
                                      <p:cBhvr>
                                        <p:cTn id="31" dur="500" fill="hold"/>
                                        <p:tgtEl>
                                          <p:spTgt spid="28"/>
                                        </p:tgtEl>
                                        <p:attrNameLst>
                                          <p:attrName>ppt_y</p:attrName>
                                        </p:attrNameLst>
                                      </p:cBhvr>
                                      <p:tavLst>
                                        <p:tav tm="0">
                                          <p:val>
                                            <p:fltVal val="0.5"/>
                                          </p:val>
                                        </p:tav>
                                        <p:tav tm="100000">
                                          <p:val>
                                            <p:strVal val="#ppt_y"/>
                                          </p:val>
                                        </p:tav>
                                      </p:tavLst>
                                    </p:anim>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childTnLst>
                                </p:cTn>
                              </p:par>
                            </p:childTnLst>
                          </p:cTn>
                        </p:par>
                        <p:par>
                          <p:cTn id="38" fill="hold">
                            <p:stCondLst>
                              <p:cond delay="175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250" fill="hold"/>
                                        <p:tgtEl>
                                          <p:spTgt spid="30"/>
                                        </p:tgtEl>
                                        <p:attrNameLst>
                                          <p:attrName>ppt_w</p:attrName>
                                        </p:attrNameLst>
                                      </p:cBhvr>
                                      <p:tavLst>
                                        <p:tav tm="0">
                                          <p:val>
                                            <p:fltVal val="0"/>
                                          </p:val>
                                        </p:tav>
                                        <p:tav tm="100000">
                                          <p:val>
                                            <p:strVal val="#ppt_w"/>
                                          </p:val>
                                        </p:tav>
                                      </p:tavLst>
                                    </p:anim>
                                    <p:anim calcmode="lin" valueType="num">
                                      <p:cBhvr>
                                        <p:cTn id="42" dur="250" fill="hold"/>
                                        <p:tgtEl>
                                          <p:spTgt spid="30"/>
                                        </p:tgtEl>
                                        <p:attrNameLst>
                                          <p:attrName>ppt_h</p:attrName>
                                        </p:attrNameLst>
                                      </p:cBhvr>
                                      <p:tavLst>
                                        <p:tav tm="0">
                                          <p:val>
                                            <p:fltVal val="0"/>
                                          </p:val>
                                        </p:tav>
                                        <p:tav tm="100000">
                                          <p:val>
                                            <p:strVal val="#ppt_h"/>
                                          </p:val>
                                        </p:tav>
                                      </p:tavLst>
                                    </p:anim>
                                    <p:animEffect transition="in" filter="fade">
                                      <p:cBhvr>
                                        <p:cTn id="43" dur="250"/>
                                        <p:tgtEl>
                                          <p:spTgt spid="30"/>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250" fill="hold"/>
                                        <p:tgtEl>
                                          <p:spTgt spid="31"/>
                                        </p:tgtEl>
                                        <p:attrNameLst>
                                          <p:attrName>ppt_w</p:attrName>
                                        </p:attrNameLst>
                                      </p:cBhvr>
                                      <p:tavLst>
                                        <p:tav tm="0">
                                          <p:val>
                                            <p:fltVal val="0"/>
                                          </p:val>
                                        </p:tav>
                                        <p:tav tm="100000">
                                          <p:val>
                                            <p:strVal val="#ppt_w"/>
                                          </p:val>
                                        </p:tav>
                                      </p:tavLst>
                                    </p:anim>
                                    <p:anim calcmode="lin" valueType="num">
                                      <p:cBhvr>
                                        <p:cTn id="48" dur="250" fill="hold"/>
                                        <p:tgtEl>
                                          <p:spTgt spid="31"/>
                                        </p:tgtEl>
                                        <p:attrNameLst>
                                          <p:attrName>ppt_h</p:attrName>
                                        </p:attrNameLst>
                                      </p:cBhvr>
                                      <p:tavLst>
                                        <p:tav tm="0">
                                          <p:val>
                                            <p:fltVal val="0"/>
                                          </p:val>
                                        </p:tav>
                                        <p:tav tm="100000">
                                          <p:val>
                                            <p:strVal val="#ppt_h"/>
                                          </p:val>
                                        </p:tav>
                                      </p:tavLst>
                                    </p:anim>
                                    <p:animEffect transition="in" filter="fade">
                                      <p:cBhvr>
                                        <p:cTn id="49"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P spid="28" grpId="0" animBg="1"/>
      <p:bldP spid="29" grpId="0" animBg="1"/>
      <p:bldP spid="30" grpId="0" animBg="1"/>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11430738" cy="954099"/>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了解报名系统如何填报基本信息</a:t>
            </a:r>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个人中心新功能</a:t>
            </a:r>
            <a:endPar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a:p>
            <a:endPar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5122" name="Picture 2"/>
          <p:cNvPicPr>
            <a:picLocks noChangeAspect="1" noChangeArrowheads="1"/>
          </p:cNvPicPr>
          <p:nvPr/>
        </p:nvPicPr>
        <p:blipFill>
          <a:blip r:embed="rId3" cstate="print"/>
          <a:srcRect/>
          <a:stretch>
            <a:fillRect/>
          </a:stretch>
        </p:blipFill>
        <p:spPr bwMode="auto">
          <a:xfrm>
            <a:off x="919163" y="2296633"/>
            <a:ext cx="10021739" cy="4391800"/>
          </a:xfrm>
          <a:prstGeom prst="rect">
            <a:avLst/>
          </a:prstGeom>
          <a:noFill/>
          <a:ln w="9525">
            <a:noFill/>
            <a:miter lim="800000"/>
            <a:headEnd/>
            <a:tailEnd/>
          </a:ln>
          <a:effectLst/>
        </p:spPr>
      </p:pic>
      <p:grpSp>
        <p:nvGrpSpPr>
          <p:cNvPr id="33" name="组合 40"/>
          <p:cNvGrpSpPr/>
          <p:nvPr/>
        </p:nvGrpSpPr>
        <p:grpSpPr>
          <a:xfrm>
            <a:off x="1376385" y="720090"/>
            <a:ext cx="7888900" cy="1815128"/>
            <a:chOff x="271145" y="1310005"/>
            <a:chExt cx="5417820" cy="1815128"/>
          </a:xfrm>
        </p:grpSpPr>
        <p:sp>
          <p:nvSpPr>
            <p:cNvPr id="36" name="Freeform 60"/>
            <p:cNvSpPr>
              <a:spLocks/>
            </p:cNvSpPr>
            <p:nvPr/>
          </p:nvSpPr>
          <p:spPr bwMode="auto">
            <a:xfrm>
              <a:off x="337820" y="1310005"/>
              <a:ext cx="554990" cy="596265"/>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39" name="文本框 38"/>
            <p:cNvSpPr txBox="1"/>
            <p:nvPr/>
          </p:nvSpPr>
          <p:spPr>
            <a:xfrm>
              <a:off x="271145" y="2109470"/>
              <a:ext cx="5417820" cy="1015663"/>
            </a:xfrm>
            <a:prstGeom prst="rect">
              <a:avLst/>
            </a:prstGeom>
            <a:noFill/>
          </p:spPr>
          <p:txBody>
            <a:bodyPr wrap="square" rtlCol="0">
              <a:spAutoFit/>
            </a:bodyPr>
            <a:lstStyle/>
            <a:p>
              <a:r>
                <a:rPr lang="zh-CN" altLang="en-US" sz="1400" b="1" dirty="0" smtClean="0">
                  <a:latin typeface="微软雅黑" panose="020B0503020204020204" pitchFamily="34" charset="-122"/>
                  <a:ea typeface="微软雅黑" panose="020B0503020204020204" pitchFamily="34" charset="-122"/>
                </a:rPr>
                <a:t>考生可以收藏自己“偏爱” 的职位，这样关于该职位相关的信息，诸如该职位招考信息等等都可以一目了然。</a:t>
              </a:r>
            </a:p>
            <a:p>
              <a:r>
                <a:rPr lang="zh-CN" altLang="en-US" sz="1400" dirty="0" smtClean="0">
                  <a:latin typeface="微软雅黑" panose="020B0503020204020204" pitchFamily="34" charset="-122"/>
                  <a:ea typeface="微软雅黑" panose="020B0503020204020204" pitchFamily="34" charset="-122"/>
                </a:rPr>
                <a:t>　　</a:t>
              </a:r>
            </a:p>
            <a:p>
              <a:endParaRPr lang="zh-CN" altLang="en-US" dirty="0"/>
            </a:p>
          </p:txBody>
        </p:sp>
        <p:sp>
          <p:nvSpPr>
            <p:cNvPr id="41" name="圆角矩形 40"/>
            <p:cNvSpPr/>
            <p:nvPr/>
          </p:nvSpPr>
          <p:spPr>
            <a:xfrm>
              <a:off x="1005205" y="1469390"/>
              <a:ext cx="3726830" cy="436880"/>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smtClean="0">
                  <a:latin typeface="+mn-ea"/>
                  <a:cs typeface="Arial Unicode MS" panose="020B0604020202020204" pitchFamily="34" charset="-122"/>
                </a:rPr>
                <a:t>今年报考系统上线了非常实用的功能“职位收藏”</a:t>
              </a:r>
              <a:endParaRPr lang="zh-CN" altLang="en-US" b="1" dirty="0">
                <a:latin typeface="+mn-ea"/>
                <a:cs typeface="Arial Unicode MS" panose="020B0604020202020204" pitchFamily="34" charset="-122"/>
              </a:endParaRPr>
            </a:p>
          </p:txBody>
        </p:sp>
        <p:sp>
          <p:nvSpPr>
            <p:cNvPr id="42" name="等腰三角形 41"/>
            <p:cNvSpPr/>
            <p:nvPr/>
          </p:nvSpPr>
          <p:spPr>
            <a:xfrm rot="16200000">
              <a:off x="930910" y="1536700"/>
              <a:ext cx="74930" cy="151130"/>
            </a:xfrm>
            <a:prstGeom prst="triangle">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mn-ea"/>
                <a:cs typeface="Arial Unicode MS" panose="020B0604020202020204" pitchFamily="34" charset="-122"/>
              </a:endParaRPr>
            </a:p>
          </p:txBody>
        </p:sp>
      </p:grpSp>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7346315"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报名</a:t>
            </a:r>
            <a:r>
              <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10</a:t>
            </a:r>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天，哪天报名最佳</a:t>
            </a:r>
            <a:endParaRPr lang="en-US" altLang="zh-CN"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184322" name="Picture 2"/>
          <p:cNvPicPr>
            <a:picLocks noChangeAspect="1" noChangeArrowheads="1"/>
          </p:cNvPicPr>
          <p:nvPr/>
        </p:nvPicPr>
        <p:blipFill>
          <a:blip r:embed="rId3" cstate="print"/>
          <a:srcRect/>
          <a:stretch>
            <a:fillRect/>
          </a:stretch>
        </p:blipFill>
        <p:spPr bwMode="auto">
          <a:xfrm>
            <a:off x="370205" y="2913380"/>
            <a:ext cx="6563995" cy="3625850"/>
          </a:xfrm>
          <a:prstGeom prst="rect">
            <a:avLst/>
          </a:prstGeom>
          <a:noFill/>
        </p:spPr>
      </p:pic>
      <p:grpSp>
        <p:nvGrpSpPr>
          <p:cNvPr id="14" name="组合 13"/>
          <p:cNvGrpSpPr/>
          <p:nvPr/>
        </p:nvGrpSpPr>
        <p:grpSpPr>
          <a:xfrm>
            <a:off x="6934200" y="1246505"/>
            <a:ext cx="5102225" cy="1815465"/>
            <a:chOff x="6934200" y="1246505"/>
            <a:chExt cx="5102225" cy="1815465"/>
          </a:xfrm>
        </p:grpSpPr>
        <p:sp>
          <p:nvSpPr>
            <p:cNvPr id="15" name="Freeform 60"/>
            <p:cNvSpPr>
              <a:spLocks/>
            </p:cNvSpPr>
            <p:nvPr/>
          </p:nvSpPr>
          <p:spPr bwMode="auto">
            <a:xfrm>
              <a:off x="6997065" y="1246505"/>
              <a:ext cx="522605" cy="596265"/>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16" name="文本框 38"/>
            <p:cNvSpPr txBox="1"/>
            <p:nvPr/>
          </p:nvSpPr>
          <p:spPr>
            <a:xfrm>
              <a:off x="6934200" y="2045970"/>
              <a:ext cx="5102225" cy="1015365"/>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sz="1600" b="1" dirty="0" smtClean="0">
                  <a:latin typeface="微软雅黑" pitchFamily="34" charset="-122"/>
                  <a:ea typeface="微软雅黑" pitchFamily="34" charset="-122"/>
                </a:rPr>
                <a:t>报考前期要认真研读职位表，谨慎报名</a:t>
              </a:r>
              <a:endParaRPr lang="en-US" altLang="zh-CN" sz="1600" b="1" dirty="0" smtClean="0">
                <a:latin typeface="微软雅黑" pitchFamily="34" charset="-122"/>
                <a:ea typeface="微软雅黑" pitchFamily="34" charset="-122"/>
              </a:endParaRPr>
            </a:p>
            <a:p>
              <a:pPr marL="285750" indent="-285750">
                <a:lnSpc>
                  <a:spcPct val="120000"/>
                </a:lnSpc>
                <a:buFont typeface="Wingdings" panose="05000000000000000000" pitchFamily="2" charset="2"/>
                <a:buChar char="n"/>
              </a:pPr>
              <a:r>
                <a:rPr lang="zh-CN" altLang="en-US" sz="1600" b="1" dirty="0" smtClean="0">
                  <a:latin typeface="微软雅黑" pitchFamily="34" charset="-122"/>
                  <a:ea typeface="微软雅黑" pitchFamily="34" charset="-122"/>
                </a:rPr>
                <a:t>全面慎重考虑，选择中间时段报考</a:t>
              </a:r>
              <a:endParaRPr lang="en-US" altLang="zh-CN" sz="1600" b="1" dirty="0" smtClean="0">
                <a:latin typeface="微软雅黑" pitchFamily="34" charset="-122"/>
                <a:ea typeface="微软雅黑" pitchFamily="34" charset="-122"/>
              </a:endParaRPr>
            </a:p>
            <a:p>
              <a:pPr marL="285750" indent="-285750">
                <a:lnSpc>
                  <a:spcPct val="120000"/>
                </a:lnSpc>
                <a:buFont typeface="Wingdings" panose="05000000000000000000" pitchFamily="2" charset="2"/>
                <a:buChar char="n"/>
              </a:pPr>
              <a:r>
                <a:rPr lang="zh-CN" altLang="en-US" sz="1600" b="1" dirty="0" smtClean="0">
                  <a:latin typeface="微软雅黑" pitchFamily="34" charset="-122"/>
                  <a:ea typeface="微软雅黑" pitchFamily="34" charset="-122"/>
                </a:rPr>
                <a:t>报考后期要果断判断自身情况当机立断报名</a:t>
              </a:r>
              <a:endParaRPr lang="en-US" altLang="zh-CN" sz="1600" b="1" dirty="0" smtClean="0">
                <a:latin typeface="微软雅黑" pitchFamily="34" charset="-122"/>
                <a:ea typeface="微软雅黑" pitchFamily="34" charset="-122"/>
              </a:endParaRPr>
            </a:p>
          </p:txBody>
        </p:sp>
        <p:sp>
          <p:nvSpPr>
            <p:cNvPr id="17" name="圆角矩形 16"/>
            <p:cNvSpPr/>
            <p:nvPr/>
          </p:nvSpPr>
          <p:spPr>
            <a:xfrm>
              <a:off x="7625715" y="1405890"/>
              <a:ext cx="2958465" cy="436880"/>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smtClean="0">
                  <a:latin typeface="+mn-ea"/>
                  <a:cs typeface="Arial Unicode MS" panose="020B0604020202020204" pitchFamily="34" charset="-122"/>
                </a:rPr>
                <a:t>顺利报考提供的几点小建议</a:t>
              </a:r>
              <a:endParaRPr lang="zh-CN" altLang="en-US" b="1" dirty="0">
                <a:latin typeface="+mn-ea"/>
                <a:cs typeface="Arial Unicode MS" panose="020B0604020202020204" pitchFamily="34" charset="-122"/>
              </a:endParaRPr>
            </a:p>
          </p:txBody>
        </p:sp>
        <p:sp>
          <p:nvSpPr>
            <p:cNvPr id="18" name="等腰三角形 17"/>
            <p:cNvSpPr/>
            <p:nvPr/>
          </p:nvSpPr>
          <p:spPr>
            <a:xfrm rot="16200000">
              <a:off x="7553325" y="1477645"/>
              <a:ext cx="74930" cy="142240"/>
            </a:xfrm>
            <a:prstGeom prst="triangle">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mn-ea"/>
                <a:cs typeface="Arial Unicode MS" panose="020B0604020202020204" pitchFamily="34" charset="-122"/>
              </a:endParaRPr>
            </a:p>
          </p:txBody>
        </p:sp>
      </p:grpSp>
      <p:sp>
        <p:nvSpPr>
          <p:cNvPr id="21" name="Rectangle 24"/>
          <p:cNvSpPr/>
          <p:nvPr/>
        </p:nvSpPr>
        <p:spPr>
          <a:xfrm>
            <a:off x="7113270" y="3663315"/>
            <a:ext cx="4688840" cy="2578100"/>
          </a:xfrm>
          <a:prstGeom prst="rect">
            <a:avLst/>
          </a:prstGeom>
          <a:solidFill>
            <a:schemeClr val="accent2"/>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nSpc>
                <a:spcPct val="120000"/>
              </a:lnSpc>
            </a:pPr>
            <a:r>
              <a:rPr lang="zh-CN" altLang="en-US" sz="1600" dirty="0" smtClean="0">
                <a:latin typeface="微软雅黑" panose="020B0503020204020204" pitchFamily="34" charset="-122"/>
                <a:ea typeface="微软雅黑" panose="020B0503020204020204" pitchFamily="34" charset="-122"/>
              </a:rPr>
              <a:t>因为国家公务员考试在报名结束之后的审核期内不能改报职位，故此，最好错开高峰期，提早对照职位表选取合适职位，该出手时就出手，给自己预留出足够的审核时间。为了保险起见，</a:t>
            </a:r>
            <a:r>
              <a:rPr lang="zh-CN" altLang="en-US" sz="1600" dirty="0" smtClean="0">
                <a:solidFill>
                  <a:srgbClr val="FFC000"/>
                </a:solidFill>
                <a:latin typeface="微软雅黑" panose="020B0503020204020204" pitchFamily="34" charset="-122"/>
                <a:ea typeface="微软雅黑" panose="020B0503020204020204" pitchFamily="34" charset="-122"/>
              </a:rPr>
              <a:t>尽量选择在报名开始后的中后期（第</a:t>
            </a:r>
            <a:r>
              <a:rPr lang="en-US" altLang="zh-CN" sz="1600" dirty="0" smtClean="0">
                <a:solidFill>
                  <a:srgbClr val="FFC000"/>
                </a:solidFill>
                <a:latin typeface="微软雅黑" panose="020B0503020204020204" pitchFamily="34" charset="-122"/>
                <a:ea typeface="微软雅黑" panose="020B0503020204020204" pitchFamily="34" charset="-122"/>
              </a:rPr>
              <a:t>6</a:t>
            </a:r>
            <a:r>
              <a:rPr lang="zh-CN" altLang="en-US" sz="1600" dirty="0" smtClean="0">
                <a:solidFill>
                  <a:srgbClr val="FFC000"/>
                </a:solidFill>
                <a:latin typeface="微软雅黑" panose="020B0503020204020204" pitchFamily="34" charset="-122"/>
                <a:ea typeface="微软雅黑" panose="020B0503020204020204" pitchFamily="34" charset="-122"/>
              </a:rPr>
              <a:t>、</a:t>
            </a:r>
            <a:r>
              <a:rPr lang="en-US" altLang="zh-CN" sz="1600" dirty="0" smtClean="0">
                <a:solidFill>
                  <a:srgbClr val="FFC000"/>
                </a:solidFill>
                <a:latin typeface="微软雅黑" panose="020B0503020204020204" pitchFamily="34" charset="-122"/>
                <a:ea typeface="微软雅黑" panose="020B0503020204020204" pitchFamily="34" charset="-122"/>
              </a:rPr>
              <a:t>7</a:t>
            </a:r>
            <a:r>
              <a:rPr lang="zh-CN" altLang="en-US" sz="1600" dirty="0" smtClean="0">
                <a:solidFill>
                  <a:srgbClr val="FFC000"/>
                </a:solidFill>
                <a:latin typeface="微软雅黑" panose="020B0503020204020204" pitchFamily="34" charset="-122"/>
                <a:ea typeface="微软雅黑" panose="020B0503020204020204" pitchFamily="34" charset="-122"/>
              </a:rPr>
              <a:t>天）报名</a:t>
            </a:r>
            <a:r>
              <a:rPr lang="zh-CN" altLang="en-US" sz="1600" dirty="0" smtClean="0">
                <a:latin typeface="微软雅黑" panose="020B0503020204020204" pitchFamily="34" charset="-122"/>
                <a:ea typeface="微软雅黑" panose="020B0503020204020204" pitchFamily="34" charset="-122"/>
              </a:rPr>
              <a:t>，这样既了解了大致的报名情况，又可以防止假如在报名时遇到一些问题时，有足够的时间来解决。</a:t>
            </a:r>
            <a:endParaRPr lang="en-US" sz="1600" dirty="0">
              <a:solidFill>
                <a:schemeClr val="bg1"/>
              </a:solidFill>
            </a:endParaRPr>
          </a:p>
        </p:txBody>
      </p:sp>
      <p:sp>
        <p:nvSpPr>
          <p:cNvPr id="22" name="任意多边形 21"/>
          <p:cNvSpPr/>
          <p:nvPr/>
        </p:nvSpPr>
        <p:spPr>
          <a:xfrm>
            <a:off x="273685" y="1169670"/>
            <a:ext cx="2427605" cy="1740535"/>
          </a:xfrm>
          <a:custGeom>
            <a:avLst/>
            <a:gdLst>
              <a:gd name="connsiteX0" fmla="*/ 0 w 1910717"/>
              <a:gd name="connsiteY0" fmla="*/ 0 h 1740550"/>
              <a:gd name="connsiteX1" fmla="*/ 1910717 w 1910717"/>
              <a:gd name="connsiteY1" fmla="*/ 0 h 1740550"/>
              <a:gd name="connsiteX2" fmla="*/ 1910717 w 1910717"/>
              <a:gd name="connsiteY2" fmla="*/ 1561350 h 1740550"/>
              <a:gd name="connsiteX3" fmla="*/ 1134554 w 1910717"/>
              <a:gd name="connsiteY3" fmla="*/ 1561350 h 1740550"/>
              <a:gd name="connsiteX4" fmla="*/ 955355 w 1910717"/>
              <a:gd name="connsiteY4" fmla="*/ 1740550 h 1740550"/>
              <a:gd name="connsiteX5" fmla="*/ 776155 w 1910717"/>
              <a:gd name="connsiteY5" fmla="*/ 1561350 h 1740550"/>
              <a:gd name="connsiteX6" fmla="*/ 0 w 1910717"/>
              <a:gd name="connsiteY6" fmla="*/ 1561350 h 174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0717" h="1740550">
                <a:moveTo>
                  <a:pt x="0" y="0"/>
                </a:moveTo>
                <a:lnTo>
                  <a:pt x="1910717" y="0"/>
                </a:lnTo>
                <a:lnTo>
                  <a:pt x="1910717" y="1561350"/>
                </a:lnTo>
                <a:lnTo>
                  <a:pt x="1134554" y="1561350"/>
                </a:lnTo>
                <a:lnTo>
                  <a:pt x="955355" y="1740550"/>
                </a:lnTo>
                <a:lnTo>
                  <a:pt x="776155" y="1561350"/>
                </a:lnTo>
                <a:lnTo>
                  <a:pt x="0" y="1561350"/>
                </a:lnTo>
                <a:close/>
              </a:path>
            </a:pathLst>
          </a:custGeom>
          <a:solidFill>
            <a:schemeClr val="accent1"/>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4000" dirty="0"/>
          </a:p>
        </p:txBody>
      </p:sp>
      <p:sp>
        <p:nvSpPr>
          <p:cNvPr id="23" name="任意多边形 22"/>
          <p:cNvSpPr/>
          <p:nvPr/>
        </p:nvSpPr>
        <p:spPr>
          <a:xfrm>
            <a:off x="2701290" y="1169670"/>
            <a:ext cx="2427605" cy="1740535"/>
          </a:xfrm>
          <a:custGeom>
            <a:avLst/>
            <a:gdLst>
              <a:gd name="connsiteX0" fmla="*/ 0 w 1910717"/>
              <a:gd name="connsiteY0" fmla="*/ 0 h 1740549"/>
              <a:gd name="connsiteX1" fmla="*/ 1910717 w 1910717"/>
              <a:gd name="connsiteY1" fmla="*/ 0 h 1740549"/>
              <a:gd name="connsiteX2" fmla="*/ 1910717 w 1910717"/>
              <a:gd name="connsiteY2" fmla="*/ 1561350 h 1740549"/>
              <a:gd name="connsiteX3" fmla="*/ 1134549 w 1910717"/>
              <a:gd name="connsiteY3" fmla="*/ 1561350 h 1740549"/>
              <a:gd name="connsiteX4" fmla="*/ 955351 w 1910717"/>
              <a:gd name="connsiteY4" fmla="*/ 1740549 h 1740549"/>
              <a:gd name="connsiteX5" fmla="*/ 776152 w 1910717"/>
              <a:gd name="connsiteY5" fmla="*/ 1561350 h 1740549"/>
              <a:gd name="connsiteX6" fmla="*/ 0 w 1910717"/>
              <a:gd name="connsiteY6" fmla="*/ 1561350 h 174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0717" h="1740549">
                <a:moveTo>
                  <a:pt x="0" y="0"/>
                </a:moveTo>
                <a:lnTo>
                  <a:pt x="1910717" y="0"/>
                </a:lnTo>
                <a:lnTo>
                  <a:pt x="1910717" y="1561350"/>
                </a:lnTo>
                <a:lnTo>
                  <a:pt x="1134549" y="1561350"/>
                </a:lnTo>
                <a:lnTo>
                  <a:pt x="955351" y="1740549"/>
                </a:lnTo>
                <a:lnTo>
                  <a:pt x="776152" y="1561350"/>
                </a:lnTo>
                <a:lnTo>
                  <a:pt x="0" y="1561350"/>
                </a:lnTo>
                <a:close/>
              </a:path>
            </a:pathLst>
          </a:custGeom>
          <a:solidFill>
            <a:schemeClr val="accent2"/>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dirty="0">
              <a:solidFill>
                <a:schemeClr val="bg1"/>
              </a:solidFill>
              <a:latin typeface="FontAwesome" pitchFamily="2" charset="0"/>
            </a:endParaRPr>
          </a:p>
        </p:txBody>
      </p:sp>
      <p:sp>
        <p:nvSpPr>
          <p:cNvPr id="24" name="TextBox 16"/>
          <p:cNvSpPr txBox="1">
            <a:spLocks noChangeArrowheads="1"/>
          </p:cNvSpPr>
          <p:nvPr/>
        </p:nvSpPr>
        <p:spPr bwMode="auto">
          <a:xfrm>
            <a:off x="518159" y="1489483"/>
            <a:ext cx="1966595" cy="707886"/>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smtClean="0">
                <a:solidFill>
                  <a:schemeClr val="bg1"/>
                </a:solidFill>
                <a:latin typeface="微软雅黑" panose="020B0503020204020204" pitchFamily="34" charset="-122"/>
              </a:rPr>
              <a:t>近五年报名第</a:t>
            </a:r>
            <a:r>
              <a:rPr lang="en-US" altLang="zh-CN" b="1" dirty="0" smtClean="0">
                <a:solidFill>
                  <a:schemeClr val="bg1"/>
                </a:solidFill>
                <a:latin typeface="微软雅黑" panose="020B0503020204020204" pitchFamily="34" charset="-122"/>
              </a:rPr>
              <a:t>5</a:t>
            </a:r>
            <a:r>
              <a:rPr lang="zh-CN" altLang="en-US" b="1" dirty="0" smtClean="0">
                <a:solidFill>
                  <a:schemeClr val="bg1"/>
                </a:solidFill>
                <a:latin typeface="微软雅黑" panose="020B0503020204020204" pitchFamily="34" charset="-122"/>
              </a:rPr>
              <a:t>天进入高峰期</a:t>
            </a:r>
            <a:endParaRPr lang="zh-CN" altLang="en-US" b="1" dirty="0">
              <a:solidFill>
                <a:schemeClr val="bg1"/>
              </a:solidFill>
              <a:latin typeface="微软雅黑" panose="020B0503020204020204" pitchFamily="34" charset="-122"/>
            </a:endParaRPr>
          </a:p>
        </p:txBody>
      </p:sp>
      <p:sp>
        <p:nvSpPr>
          <p:cNvPr id="25" name="矩形 24"/>
          <p:cNvSpPr/>
          <p:nvPr/>
        </p:nvSpPr>
        <p:spPr>
          <a:xfrm>
            <a:off x="467995" y="4074160"/>
            <a:ext cx="2016760" cy="1384935"/>
          </a:xfrm>
          <a:prstGeom prst="rect">
            <a:avLst/>
          </a:prstGeom>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在这里输入您的文字内容，或者将您的文字内容复制在这里。在这里输入您的文字内容，或者将您的文字内容复制在这里。</a:t>
            </a:r>
          </a:p>
        </p:txBody>
      </p:sp>
      <p:sp>
        <p:nvSpPr>
          <p:cNvPr id="28" name="TextBox 16"/>
          <p:cNvSpPr txBox="1">
            <a:spLocks noChangeArrowheads="1"/>
          </p:cNvSpPr>
          <p:nvPr/>
        </p:nvSpPr>
        <p:spPr bwMode="auto">
          <a:xfrm>
            <a:off x="3211594" y="1488827"/>
            <a:ext cx="1785709" cy="707886"/>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smtClean="0">
                <a:solidFill>
                  <a:schemeClr val="bg1"/>
                </a:solidFill>
                <a:latin typeface="微软雅黑" panose="020B0503020204020204" pitchFamily="34" charset="-122"/>
              </a:rPr>
              <a:t>最后三天会出现报考</a:t>
            </a:r>
            <a:r>
              <a:rPr lang="en-US" altLang="zh-CN" b="1" dirty="0" smtClean="0">
                <a:solidFill>
                  <a:schemeClr val="bg1"/>
                </a:solidFill>
                <a:latin typeface="微软雅黑" panose="020B0503020204020204" pitchFamily="34" charset="-122"/>
              </a:rPr>
              <a:t>”</a:t>
            </a:r>
            <a:r>
              <a:rPr lang="zh-CN" altLang="en-US" b="1" dirty="0" smtClean="0">
                <a:solidFill>
                  <a:schemeClr val="bg1"/>
                </a:solidFill>
                <a:latin typeface="微软雅黑" panose="020B0503020204020204" pitchFamily="34" charset="-122"/>
              </a:rPr>
              <a:t>井喷</a:t>
            </a:r>
            <a:r>
              <a:rPr lang="en-US" altLang="zh-CN" b="1" dirty="0" smtClean="0">
                <a:solidFill>
                  <a:schemeClr val="bg1"/>
                </a:solidFill>
                <a:latin typeface="微软雅黑" panose="020B0503020204020204" pitchFamily="34" charset="-122"/>
              </a:rPr>
              <a:t>”</a:t>
            </a:r>
            <a:endParaRPr lang="zh-CN" altLang="en-US" b="1" dirty="0">
              <a:solidFill>
                <a:schemeClr val="bg1"/>
              </a:solidFill>
              <a:latin typeface="微软雅黑" panose="020B0503020204020204" pitchFamily="34" charset="-122"/>
            </a:endParaRPr>
          </a:p>
        </p:txBody>
      </p:sp>
    </p:spTree>
    <p:extLst>
      <p:ext uri="{BB962C8B-B14F-4D97-AF65-F5344CB8AC3E}">
        <p14:creationId xmlns:p14="http://schemas.microsoft.com/office/powerpoint/2010/main" xmlns="" val="994158632"/>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anim calcmode="lin" valueType="num">
                                      <p:cBhvr>
                                        <p:cTn id="35" dur="500" fill="hold"/>
                                        <p:tgtEl>
                                          <p:spTgt spid="23"/>
                                        </p:tgtEl>
                                        <p:attrNameLst>
                                          <p:attrName>ppt_x</p:attrName>
                                        </p:attrNameLst>
                                      </p:cBhvr>
                                      <p:tavLst>
                                        <p:tav tm="0">
                                          <p:val>
                                            <p:strVal val="#ppt_x"/>
                                          </p:val>
                                        </p:tav>
                                        <p:tav tm="100000">
                                          <p:val>
                                            <p:strVal val="#ppt_x"/>
                                          </p:val>
                                        </p:tav>
                                      </p:tavLst>
                                    </p:anim>
                                    <p:anim calcmode="lin" valueType="num">
                                      <p:cBhvr>
                                        <p:cTn id="36" dur="500" fill="hold"/>
                                        <p:tgtEl>
                                          <p:spTgt spid="23"/>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4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strVal val="#ppt_x"/>
                                          </p:val>
                                        </p:tav>
                                        <p:tav tm="100000">
                                          <p:val>
                                            <p:strVal val="#ppt_x"/>
                                          </p:val>
                                        </p:tav>
                                      </p:tavLst>
                                    </p:anim>
                                    <p:anim calcmode="lin" valueType="num">
                                      <p:cBhvr>
                                        <p:cTn id="41" dur="5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2400"/>
                            </p:stCondLst>
                            <p:childTnLst>
                              <p:par>
                                <p:cTn id="43" presetID="53" presetClass="entr" presetSubtype="16"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250" fill="hold"/>
                                        <p:tgtEl>
                                          <p:spTgt spid="24"/>
                                        </p:tgtEl>
                                        <p:attrNameLst>
                                          <p:attrName>ppt_w</p:attrName>
                                        </p:attrNameLst>
                                      </p:cBhvr>
                                      <p:tavLst>
                                        <p:tav tm="0">
                                          <p:val>
                                            <p:fltVal val="0"/>
                                          </p:val>
                                        </p:tav>
                                        <p:tav tm="100000">
                                          <p:val>
                                            <p:strVal val="#ppt_w"/>
                                          </p:val>
                                        </p:tav>
                                      </p:tavLst>
                                    </p:anim>
                                    <p:anim calcmode="lin" valueType="num">
                                      <p:cBhvr>
                                        <p:cTn id="46" dur="250" fill="hold"/>
                                        <p:tgtEl>
                                          <p:spTgt spid="24"/>
                                        </p:tgtEl>
                                        <p:attrNameLst>
                                          <p:attrName>ppt_h</p:attrName>
                                        </p:attrNameLst>
                                      </p:cBhvr>
                                      <p:tavLst>
                                        <p:tav tm="0">
                                          <p:val>
                                            <p:fltVal val="0"/>
                                          </p:val>
                                        </p:tav>
                                        <p:tav tm="100000">
                                          <p:val>
                                            <p:strVal val="#ppt_h"/>
                                          </p:val>
                                        </p:tav>
                                      </p:tavLst>
                                    </p:anim>
                                    <p:animEffect transition="in" filter="fade">
                                      <p:cBhvr>
                                        <p:cTn id="47" dur="250"/>
                                        <p:tgtEl>
                                          <p:spTgt spid="24"/>
                                        </p:tgtEl>
                                      </p:cBhvr>
                                    </p:animEffect>
                                  </p:childTnLst>
                                </p:cTn>
                              </p:par>
                            </p:childTnLst>
                          </p:cTn>
                        </p:par>
                        <p:par>
                          <p:cTn id="48" fill="hold">
                            <p:stCondLst>
                              <p:cond delay="2650"/>
                            </p:stCondLst>
                            <p:childTnLst>
                              <p:par>
                                <p:cTn id="49" presetID="53" presetClass="entr" presetSubtype="16" fill="hold" grpId="0" nodeType="afterEffect">
                                  <p:stCondLst>
                                    <p:cond delay="0"/>
                                  </p:stCondLst>
                                  <p:iterate type="lt">
                                    <p:tmPct val="10000"/>
                                  </p:iterate>
                                  <p:childTnLst>
                                    <p:set>
                                      <p:cBhvr>
                                        <p:cTn id="50" dur="1" fill="hold">
                                          <p:stCondLst>
                                            <p:cond delay="0"/>
                                          </p:stCondLst>
                                        </p:cTn>
                                        <p:tgtEl>
                                          <p:spTgt spid="25"/>
                                        </p:tgtEl>
                                        <p:attrNameLst>
                                          <p:attrName>style.visibility</p:attrName>
                                        </p:attrNameLst>
                                      </p:cBhvr>
                                      <p:to>
                                        <p:strVal val="visible"/>
                                      </p:to>
                                    </p:set>
                                    <p:anim calcmode="lin" valueType="num">
                                      <p:cBhvr>
                                        <p:cTn id="51" dur="250" fill="hold"/>
                                        <p:tgtEl>
                                          <p:spTgt spid="25"/>
                                        </p:tgtEl>
                                        <p:attrNameLst>
                                          <p:attrName>ppt_w</p:attrName>
                                        </p:attrNameLst>
                                      </p:cBhvr>
                                      <p:tavLst>
                                        <p:tav tm="0">
                                          <p:val>
                                            <p:fltVal val="0"/>
                                          </p:val>
                                        </p:tav>
                                        <p:tav tm="100000">
                                          <p:val>
                                            <p:strVal val="#ppt_w"/>
                                          </p:val>
                                        </p:tav>
                                      </p:tavLst>
                                    </p:anim>
                                    <p:anim calcmode="lin" valueType="num">
                                      <p:cBhvr>
                                        <p:cTn id="52" dur="250" fill="hold"/>
                                        <p:tgtEl>
                                          <p:spTgt spid="25"/>
                                        </p:tgtEl>
                                        <p:attrNameLst>
                                          <p:attrName>ppt_h</p:attrName>
                                        </p:attrNameLst>
                                      </p:cBhvr>
                                      <p:tavLst>
                                        <p:tav tm="0">
                                          <p:val>
                                            <p:fltVal val="0"/>
                                          </p:val>
                                        </p:tav>
                                        <p:tav tm="100000">
                                          <p:val>
                                            <p:strVal val="#ppt_h"/>
                                          </p:val>
                                        </p:tav>
                                      </p:tavLst>
                                    </p:anim>
                                    <p:animEffect transition="in" filter="fade">
                                      <p:cBhvr>
                                        <p:cTn id="53" dur="250"/>
                                        <p:tgtEl>
                                          <p:spTgt spid="25"/>
                                        </p:tgtEl>
                                      </p:cBhvr>
                                    </p:animEffect>
                                  </p:childTnLst>
                                </p:cTn>
                              </p:par>
                            </p:childTnLst>
                          </p:cTn>
                        </p:par>
                        <p:par>
                          <p:cTn id="54" fill="hold">
                            <p:stCondLst>
                              <p:cond delay="4225"/>
                            </p:stCondLst>
                            <p:childTnLst>
                              <p:par>
                                <p:cTn id="55" presetID="53" presetClass="entr" presetSubtype="16"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250" fill="hold"/>
                                        <p:tgtEl>
                                          <p:spTgt spid="28"/>
                                        </p:tgtEl>
                                        <p:attrNameLst>
                                          <p:attrName>ppt_w</p:attrName>
                                        </p:attrNameLst>
                                      </p:cBhvr>
                                      <p:tavLst>
                                        <p:tav tm="0">
                                          <p:val>
                                            <p:fltVal val="0"/>
                                          </p:val>
                                        </p:tav>
                                        <p:tav tm="100000">
                                          <p:val>
                                            <p:strVal val="#ppt_w"/>
                                          </p:val>
                                        </p:tav>
                                      </p:tavLst>
                                    </p:anim>
                                    <p:anim calcmode="lin" valueType="num">
                                      <p:cBhvr>
                                        <p:cTn id="58" dur="250" fill="hold"/>
                                        <p:tgtEl>
                                          <p:spTgt spid="28"/>
                                        </p:tgtEl>
                                        <p:attrNameLst>
                                          <p:attrName>ppt_h</p:attrName>
                                        </p:attrNameLst>
                                      </p:cBhvr>
                                      <p:tavLst>
                                        <p:tav tm="0">
                                          <p:val>
                                            <p:fltVal val="0"/>
                                          </p:val>
                                        </p:tav>
                                        <p:tav tm="100000">
                                          <p:val>
                                            <p:strVal val="#ppt_h"/>
                                          </p:val>
                                        </p:tav>
                                      </p:tavLst>
                                    </p:anim>
                                    <p:animEffect transition="in" filter="fade">
                                      <p:cBhvr>
                                        <p:cTn id="59"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P spid="21" grpId="0" animBg="1"/>
      <p:bldP spid="22" grpId="0" animBg="1"/>
      <p:bldP spid="23" grpId="0" animBg="1"/>
      <p:bldP spid="24" grpId="0"/>
      <p:bldP spid="25"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5444" y="1326589"/>
            <a:ext cx="4686285" cy="4416305"/>
            <a:chOff x="266700" y="1581785"/>
            <a:chExt cx="4507230" cy="4361815"/>
          </a:xfrm>
        </p:grpSpPr>
        <p:grpSp>
          <p:nvGrpSpPr>
            <p:cNvPr id="3" name="Group 2"/>
            <p:cNvGrpSpPr/>
            <p:nvPr/>
          </p:nvGrpSpPr>
          <p:grpSpPr>
            <a:xfrm>
              <a:off x="266700" y="3003550"/>
              <a:ext cx="4507230" cy="2940050"/>
              <a:chOff x="266700" y="3003550"/>
              <a:chExt cx="4507230" cy="2940050"/>
            </a:xfrm>
          </p:grpSpPr>
          <p:sp>
            <p:nvSpPr>
              <p:cNvPr id="12" name="Freeform 5"/>
              <p:cNvSpPr>
                <a:spLocks/>
              </p:cNvSpPr>
              <p:nvPr/>
            </p:nvSpPr>
            <p:spPr bwMode="auto">
              <a:xfrm>
                <a:off x="2603500" y="3733800"/>
                <a:ext cx="2170430" cy="2209800"/>
              </a:xfrm>
              <a:custGeom>
                <a:avLst/>
                <a:gdLst>
                  <a:gd name="T0" fmla="*/ 3577 w 3638"/>
                  <a:gd name="T1" fmla="*/ 3090 h 3585"/>
                  <a:gd name="T2" fmla="*/ 3555 w 3638"/>
                  <a:gd name="T3" fmla="*/ 3072 h 3585"/>
                  <a:gd name="T4" fmla="*/ 3556 w 3638"/>
                  <a:gd name="T5" fmla="*/ 3071 h 3585"/>
                  <a:gd name="T6" fmla="*/ 468 w 3638"/>
                  <a:gd name="T7" fmla="*/ 0 h 3585"/>
                  <a:gd name="T8" fmla="*/ 0 w 3638"/>
                  <a:gd name="T9" fmla="*/ 470 h 3585"/>
                  <a:gd name="T10" fmla="*/ 3062 w 3638"/>
                  <a:gd name="T11" fmla="*/ 3516 h 3585"/>
                  <a:gd name="T12" fmla="*/ 3067 w 3638"/>
                  <a:gd name="T13" fmla="*/ 3522 h 3585"/>
                  <a:gd name="T14" fmla="*/ 3084 w 3638"/>
                  <a:gd name="T15" fmla="*/ 3537 h 3585"/>
                  <a:gd name="T16" fmla="*/ 3088 w 3638"/>
                  <a:gd name="T17" fmla="*/ 3541 h 3585"/>
                  <a:gd name="T18" fmla="*/ 3088 w 3638"/>
                  <a:gd name="T19" fmla="*/ 3540 h 3585"/>
                  <a:gd name="T20" fmla="*/ 3432 w 3638"/>
                  <a:gd name="T21" fmla="*/ 3436 h 3585"/>
                  <a:gd name="T22" fmla="*/ 3577 w 3638"/>
                  <a:gd name="T23" fmla="*/ 309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8" h="3585">
                    <a:moveTo>
                      <a:pt x="3577" y="3090"/>
                    </a:moveTo>
                    <a:cubicBezTo>
                      <a:pt x="3570" y="3083"/>
                      <a:pt x="3563" y="3077"/>
                      <a:pt x="3555" y="3072"/>
                    </a:cubicBezTo>
                    <a:cubicBezTo>
                      <a:pt x="3556" y="3071"/>
                      <a:pt x="3556" y="3071"/>
                      <a:pt x="3556" y="3071"/>
                    </a:cubicBezTo>
                    <a:cubicBezTo>
                      <a:pt x="468" y="0"/>
                      <a:pt x="468" y="0"/>
                      <a:pt x="468" y="0"/>
                    </a:cubicBezTo>
                    <a:cubicBezTo>
                      <a:pt x="0" y="470"/>
                      <a:pt x="0" y="470"/>
                      <a:pt x="0" y="470"/>
                    </a:cubicBezTo>
                    <a:cubicBezTo>
                      <a:pt x="3062" y="3516"/>
                      <a:pt x="3062" y="3516"/>
                      <a:pt x="3062" y="3516"/>
                    </a:cubicBezTo>
                    <a:cubicBezTo>
                      <a:pt x="3064" y="3518"/>
                      <a:pt x="3065" y="3520"/>
                      <a:pt x="3067" y="3522"/>
                    </a:cubicBezTo>
                    <a:cubicBezTo>
                      <a:pt x="3072" y="3528"/>
                      <a:pt x="3078" y="3533"/>
                      <a:pt x="3084" y="3537"/>
                    </a:cubicBezTo>
                    <a:cubicBezTo>
                      <a:pt x="3088" y="3541"/>
                      <a:pt x="3088" y="3541"/>
                      <a:pt x="3088" y="3541"/>
                    </a:cubicBezTo>
                    <a:cubicBezTo>
                      <a:pt x="3088" y="3540"/>
                      <a:pt x="3088" y="3540"/>
                      <a:pt x="3088" y="3540"/>
                    </a:cubicBezTo>
                    <a:cubicBezTo>
                      <a:pt x="3160" y="3585"/>
                      <a:pt x="3305" y="3544"/>
                      <a:pt x="3432" y="3436"/>
                    </a:cubicBezTo>
                    <a:cubicBezTo>
                      <a:pt x="3573" y="3317"/>
                      <a:pt x="3638" y="3162"/>
                      <a:pt x="3577" y="3090"/>
                    </a:cubicBezTo>
                    <a:close/>
                  </a:path>
                </a:pathLst>
              </a:custGeom>
              <a:solidFill>
                <a:srgbClr val="603813"/>
              </a:solid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3" name="Freeform 6"/>
              <p:cNvSpPr>
                <a:spLocks/>
              </p:cNvSpPr>
              <p:nvPr/>
            </p:nvSpPr>
            <p:spPr bwMode="auto">
              <a:xfrm>
                <a:off x="266700" y="3733800"/>
                <a:ext cx="2169795" cy="2209800"/>
              </a:xfrm>
              <a:custGeom>
                <a:avLst/>
                <a:gdLst>
                  <a:gd name="T0" fmla="*/ 3637 w 3637"/>
                  <a:gd name="T1" fmla="*/ 470 h 3585"/>
                  <a:gd name="T2" fmla="*/ 3169 w 3637"/>
                  <a:gd name="T3" fmla="*/ 0 h 3585"/>
                  <a:gd name="T4" fmla="*/ 82 w 3637"/>
                  <a:gd name="T5" fmla="*/ 3071 h 3585"/>
                  <a:gd name="T6" fmla="*/ 83 w 3637"/>
                  <a:gd name="T7" fmla="*/ 3072 h 3585"/>
                  <a:gd name="T8" fmla="*/ 61 w 3637"/>
                  <a:gd name="T9" fmla="*/ 3090 h 3585"/>
                  <a:gd name="T10" fmla="*/ 205 w 3637"/>
                  <a:gd name="T11" fmla="*/ 3436 h 3585"/>
                  <a:gd name="T12" fmla="*/ 549 w 3637"/>
                  <a:gd name="T13" fmla="*/ 3540 h 3585"/>
                  <a:gd name="T14" fmla="*/ 550 w 3637"/>
                  <a:gd name="T15" fmla="*/ 3541 h 3585"/>
                  <a:gd name="T16" fmla="*/ 553 w 3637"/>
                  <a:gd name="T17" fmla="*/ 3537 h 3585"/>
                  <a:gd name="T18" fmla="*/ 570 w 3637"/>
                  <a:gd name="T19" fmla="*/ 3522 h 3585"/>
                  <a:gd name="T20" fmla="*/ 575 w 3637"/>
                  <a:gd name="T21" fmla="*/ 3516 h 3585"/>
                  <a:gd name="T22" fmla="*/ 3637 w 3637"/>
                  <a:gd name="T23" fmla="*/ 470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37" h="3585">
                    <a:moveTo>
                      <a:pt x="3637" y="470"/>
                    </a:moveTo>
                    <a:cubicBezTo>
                      <a:pt x="3169" y="0"/>
                      <a:pt x="3169" y="0"/>
                      <a:pt x="3169" y="0"/>
                    </a:cubicBezTo>
                    <a:cubicBezTo>
                      <a:pt x="82" y="3071"/>
                      <a:pt x="82" y="3071"/>
                      <a:pt x="82" y="3071"/>
                    </a:cubicBezTo>
                    <a:cubicBezTo>
                      <a:pt x="83" y="3072"/>
                      <a:pt x="83" y="3072"/>
                      <a:pt x="83" y="3072"/>
                    </a:cubicBezTo>
                    <a:cubicBezTo>
                      <a:pt x="74" y="3077"/>
                      <a:pt x="67" y="3083"/>
                      <a:pt x="61" y="3090"/>
                    </a:cubicBezTo>
                    <a:cubicBezTo>
                      <a:pt x="0" y="3162"/>
                      <a:pt x="65" y="3317"/>
                      <a:pt x="205" y="3436"/>
                    </a:cubicBezTo>
                    <a:cubicBezTo>
                      <a:pt x="332" y="3544"/>
                      <a:pt x="477" y="3585"/>
                      <a:pt x="549" y="3540"/>
                    </a:cubicBezTo>
                    <a:cubicBezTo>
                      <a:pt x="550" y="3541"/>
                      <a:pt x="550" y="3541"/>
                      <a:pt x="550" y="3541"/>
                    </a:cubicBezTo>
                    <a:cubicBezTo>
                      <a:pt x="553" y="3537"/>
                      <a:pt x="553" y="3537"/>
                      <a:pt x="553" y="3537"/>
                    </a:cubicBezTo>
                    <a:cubicBezTo>
                      <a:pt x="560" y="3533"/>
                      <a:pt x="565" y="3528"/>
                      <a:pt x="570" y="3522"/>
                    </a:cubicBezTo>
                    <a:cubicBezTo>
                      <a:pt x="572" y="3520"/>
                      <a:pt x="574" y="3518"/>
                      <a:pt x="575" y="3516"/>
                    </a:cubicBezTo>
                    <a:lnTo>
                      <a:pt x="3637" y="470"/>
                    </a:lnTo>
                    <a:close/>
                  </a:path>
                </a:pathLst>
              </a:custGeom>
              <a:solidFill>
                <a:srgbClr val="603813"/>
              </a:solid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4" name="Freeform 9"/>
              <p:cNvSpPr>
                <a:spLocks/>
              </p:cNvSpPr>
              <p:nvPr/>
            </p:nvSpPr>
            <p:spPr bwMode="auto">
              <a:xfrm>
                <a:off x="2334895" y="3003550"/>
                <a:ext cx="428625" cy="2800350"/>
              </a:xfrm>
              <a:custGeom>
                <a:avLst/>
                <a:gdLst>
                  <a:gd name="T0" fmla="*/ 667 w 719"/>
                  <a:gd name="T1" fmla="*/ 4334 h 4542"/>
                  <a:gd name="T2" fmla="*/ 666 w 719"/>
                  <a:gd name="T3" fmla="*/ 4326 h 4542"/>
                  <a:gd name="T4" fmla="*/ 719 w 719"/>
                  <a:gd name="T5" fmla="*/ 8 h 4542"/>
                  <a:gd name="T6" fmla="*/ 56 w 719"/>
                  <a:gd name="T7" fmla="*/ 0 h 4542"/>
                  <a:gd name="T8" fmla="*/ 2 w 719"/>
                  <a:gd name="T9" fmla="*/ 4354 h 4542"/>
                  <a:gd name="T10" fmla="*/ 4 w 719"/>
                  <a:gd name="T11" fmla="*/ 4354 h 4542"/>
                  <a:gd name="T12" fmla="*/ 1 w 719"/>
                  <a:gd name="T13" fmla="*/ 4383 h 4542"/>
                  <a:gd name="T14" fmla="*/ 347 w 719"/>
                  <a:gd name="T15" fmla="*/ 4529 h 4542"/>
                  <a:gd name="T16" fmla="*/ 665 w 719"/>
                  <a:gd name="T17" fmla="*/ 4362 h 4542"/>
                  <a:gd name="T18" fmla="*/ 666 w 719"/>
                  <a:gd name="T19" fmla="*/ 4362 h 4542"/>
                  <a:gd name="T20" fmla="*/ 666 w 719"/>
                  <a:gd name="T21" fmla="*/ 4357 h 4542"/>
                  <a:gd name="T22" fmla="*/ 667 w 719"/>
                  <a:gd name="T23" fmla="*/ 4334 h 4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9" h="4542">
                    <a:moveTo>
                      <a:pt x="667" y="4334"/>
                    </a:moveTo>
                    <a:cubicBezTo>
                      <a:pt x="667" y="4332"/>
                      <a:pt x="667" y="4329"/>
                      <a:pt x="666" y="4326"/>
                    </a:cubicBezTo>
                    <a:cubicBezTo>
                      <a:pt x="719" y="8"/>
                      <a:pt x="719" y="8"/>
                      <a:pt x="719" y="8"/>
                    </a:cubicBezTo>
                    <a:cubicBezTo>
                      <a:pt x="56" y="0"/>
                      <a:pt x="56" y="0"/>
                      <a:pt x="56" y="0"/>
                    </a:cubicBezTo>
                    <a:cubicBezTo>
                      <a:pt x="2" y="4354"/>
                      <a:pt x="2" y="4354"/>
                      <a:pt x="2" y="4354"/>
                    </a:cubicBezTo>
                    <a:cubicBezTo>
                      <a:pt x="4" y="4354"/>
                      <a:pt x="4" y="4354"/>
                      <a:pt x="4" y="4354"/>
                    </a:cubicBezTo>
                    <a:cubicBezTo>
                      <a:pt x="1" y="4364"/>
                      <a:pt x="0" y="4373"/>
                      <a:pt x="1" y="4383"/>
                    </a:cubicBezTo>
                    <a:cubicBezTo>
                      <a:pt x="8" y="4477"/>
                      <a:pt x="163" y="4542"/>
                      <a:pt x="347" y="4529"/>
                    </a:cubicBezTo>
                    <a:cubicBezTo>
                      <a:pt x="512" y="4517"/>
                      <a:pt x="645" y="4445"/>
                      <a:pt x="665" y="4362"/>
                    </a:cubicBezTo>
                    <a:cubicBezTo>
                      <a:pt x="666" y="4362"/>
                      <a:pt x="666" y="4362"/>
                      <a:pt x="666" y="4362"/>
                    </a:cubicBezTo>
                    <a:cubicBezTo>
                      <a:pt x="666" y="4357"/>
                      <a:pt x="666" y="4357"/>
                      <a:pt x="666" y="4357"/>
                    </a:cubicBezTo>
                    <a:cubicBezTo>
                      <a:pt x="667" y="4350"/>
                      <a:pt x="668" y="4342"/>
                      <a:pt x="667" y="4334"/>
                    </a:cubicBezTo>
                    <a:close/>
                  </a:path>
                </a:pathLst>
              </a:custGeom>
              <a:solidFill>
                <a:srgbClr val="603813"/>
              </a:solidFill>
              <a:ln>
                <a:noFill/>
              </a:ln>
              <a:effectLst>
                <a:outerShdw blurRad="393700" dir="18900000" sy="23000" kx="-1200000" algn="bl" rotWithShape="0">
                  <a:prstClr val="black">
                    <a:alpha val="40000"/>
                  </a:prstClr>
                </a:outerShdw>
              </a:effectLst>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nvGrpSpPr>
            <p:cNvPr id="6" name="Group 3"/>
            <p:cNvGrpSpPr/>
            <p:nvPr/>
          </p:nvGrpSpPr>
          <p:grpSpPr>
            <a:xfrm>
              <a:off x="1042035" y="2816860"/>
              <a:ext cx="2987040" cy="2720340"/>
              <a:chOff x="1042035" y="2816860"/>
              <a:chExt cx="2987040" cy="2720340"/>
            </a:xfrm>
          </p:grpSpPr>
          <p:sp>
            <p:nvSpPr>
              <p:cNvPr id="16" name="Freeform 7"/>
              <p:cNvSpPr>
                <a:spLocks/>
              </p:cNvSpPr>
              <p:nvPr/>
            </p:nvSpPr>
            <p:spPr bwMode="auto">
              <a:xfrm>
                <a:off x="1042035" y="3674110"/>
                <a:ext cx="1452245" cy="1480820"/>
              </a:xfrm>
              <a:custGeom>
                <a:avLst/>
                <a:gdLst>
                  <a:gd name="T0" fmla="*/ 0 w 2434"/>
                  <a:gd name="T1" fmla="*/ 1956 h 2402"/>
                  <a:gd name="T2" fmla="*/ 492 w 2434"/>
                  <a:gd name="T3" fmla="*/ 2402 h 2402"/>
                  <a:gd name="T4" fmla="*/ 2434 w 2434"/>
                  <a:gd name="T5" fmla="*/ 470 h 2402"/>
                  <a:gd name="T6" fmla="*/ 1966 w 2434"/>
                  <a:gd name="T7" fmla="*/ 0 h 2402"/>
                  <a:gd name="T8" fmla="*/ 0 w 2434"/>
                  <a:gd name="T9" fmla="*/ 1956 h 2402"/>
                </a:gdLst>
                <a:ahLst/>
                <a:cxnLst>
                  <a:cxn ang="0">
                    <a:pos x="T0" y="T1"/>
                  </a:cxn>
                  <a:cxn ang="0">
                    <a:pos x="T2" y="T3"/>
                  </a:cxn>
                  <a:cxn ang="0">
                    <a:pos x="T4" y="T5"/>
                  </a:cxn>
                  <a:cxn ang="0">
                    <a:pos x="T6" y="T7"/>
                  </a:cxn>
                  <a:cxn ang="0">
                    <a:pos x="T8" y="T9"/>
                  </a:cxn>
                </a:cxnLst>
                <a:rect l="0" t="0" r="r" b="b"/>
                <a:pathLst>
                  <a:path w="2434" h="2402">
                    <a:moveTo>
                      <a:pt x="0" y="1956"/>
                    </a:moveTo>
                    <a:cubicBezTo>
                      <a:pt x="90" y="2246"/>
                      <a:pt x="246" y="2330"/>
                      <a:pt x="492" y="2402"/>
                    </a:cubicBezTo>
                    <a:cubicBezTo>
                      <a:pt x="2434" y="470"/>
                      <a:pt x="2434" y="470"/>
                      <a:pt x="2434" y="470"/>
                    </a:cubicBezTo>
                    <a:cubicBezTo>
                      <a:pt x="1966" y="0"/>
                      <a:pt x="1966" y="0"/>
                      <a:pt x="1966" y="0"/>
                    </a:cubicBezTo>
                    <a:lnTo>
                      <a:pt x="0" y="1956"/>
                    </a:lnTo>
                    <a:close/>
                  </a:path>
                </a:pathLst>
              </a:custGeom>
              <a:solidFill>
                <a:srgbClr val="42210B"/>
              </a:solid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7" name="Freeform 8"/>
              <p:cNvSpPr>
                <a:spLocks/>
              </p:cNvSpPr>
              <p:nvPr/>
            </p:nvSpPr>
            <p:spPr bwMode="auto">
              <a:xfrm>
                <a:off x="2553335" y="3682365"/>
                <a:ext cx="1475740" cy="1500505"/>
              </a:xfrm>
              <a:custGeom>
                <a:avLst/>
                <a:gdLst>
                  <a:gd name="T0" fmla="*/ 468 w 2473"/>
                  <a:gd name="T1" fmla="*/ 0 h 2434"/>
                  <a:gd name="T2" fmla="*/ 0 w 2473"/>
                  <a:gd name="T3" fmla="*/ 470 h 2434"/>
                  <a:gd name="T4" fmla="*/ 1974 w 2473"/>
                  <a:gd name="T5" fmla="*/ 2434 h 2434"/>
                  <a:gd name="T6" fmla="*/ 2473 w 2473"/>
                  <a:gd name="T7" fmla="*/ 1994 h 2434"/>
                  <a:gd name="T8" fmla="*/ 468 w 2473"/>
                  <a:gd name="T9" fmla="*/ 0 h 2434"/>
                </a:gdLst>
                <a:ahLst/>
                <a:cxnLst>
                  <a:cxn ang="0">
                    <a:pos x="T0" y="T1"/>
                  </a:cxn>
                  <a:cxn ang="0">
                    <a:pos x="T2" y="T3"/>
                  </a:cxn>
                  <a:cxn ang="0">
                    <a:pos x="T4" y="T5"/>
                  </a:cxn>
                  <a:cxn ang="0">
                    <a:pos x="T6" y="T7"/>
                  </a:cxn>
                  <a:cxn ang="0">
                    <a:pos x="T8" y="T9"/>
                  </a:cxn>
                </a:cxnLst>
                <a:rect l="0" t="0" r="r" b="b"/>
                <a:pathLst>
                  <a:path w="2473" h="2434">
                    <a:moveTo>
                      <a:pt x="468" y="0"/>
                    </a:moveTo>
                    <a:cubicBezTo>
                      <a:pt x="0" y="470"/>
                      <a:pt x="0" y="470"/>
                      <a:pt x="0" y="470"/>
                    </a:cubicBezTo>
                    <a:cubicBezTo>
                      <a:pt x="1974" y="2434"/>
                      <a:pt x="1974" y="2434"/>
                      <a:pt x="1974" y="2434"/>
                    </a:cubicBezTo>
                    <a:cubicBezTo>
                      <a:pt x="2200" y="2366"/>
                      <a:pt x="2332" y="2258"/>
                      <a:pt x="2473" y="1994"/>
                    </a:cubicBezTo>
                    <a:lnTo>
                      <a:pt x="468" y="0"/>
                    </a:lnTo>
                    <a:close/>
                  </a:path>
                </a:pathLst>
              </a:custGeom>
              <a:solidFill>
                <a:srgbClr val="42210B"/>
              </a:solid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8" name="Freeform 10"/>
              <p:cNvSpPr>
                <a:spLocks/>
              </p:cNvSpPr>
              <p:nvPr/>
            </p:nvSpPr>
            <p:spPr bwMode="auto">
              <a:xfrm>
                <a:off x="2336800" y="2816860"/>
                <a:ext cx="426720" cy="2720340"/>
              </a:xfrm>
              <a:custGeom>
                <a:avLst/>
                <a:gdLst>
                  <a:gd name="T0" fmla="*/ 0 w 715"/>
                  <a:gd name="T1" fmla="*/ 4252 h 4412"/>
                  <a:gd name="T2" fmla="*/ 663 w 715"/>
                  <a:gd name="T3" fmla="*/ 4275 h 4412"/>
                  <a:gd name="T4" fmla="*/ 715 w 715"/>
                  <a:gd name="T5" fmla="*/ 9 h 4412"/>
                  <a:gd name="T6" fmla="*/ 52 w 715"/>
                  <a:gd name="T7" fmla="*/ 0 h 4412"/>
                  <a:gd name="T8" fmla="*/ 0 w 715"/>
                  <a:gd name="T9" fmla="*/ 4252 h 4412"/>
                </a:gdLst>
                <a:ahLst/>
                <a:cxnLst>
                  <a:cxn ang="0">
                    <a:pos x="T0" y="T1"/>
                  </a:cxn>
                  <a:cxn ang="0">
                    <a:pos x="T2" y="T3"/>
                  </a:cxn>
                  <a:cxn ang="0">
                    <a:pos x="T4" y="T5"/>
                  </a:cxn>
                  <a:cxn ang="0">
                    <a:pos x="T6" y="T7"/>
                  </a:cxn>
                  <a:cxn ang="0">
                    <a:pos x="T8" y="T9"/>
                  </a:cxn>
                </a:cxnLst>
                <a:rect l="0" t="0" r="r" b="b"/>
                <a:pathLst>
                  <a:path w="715" h="4412">
                    <a:moveTo>
                      <a:pt x="0" y="4252"/>
                    </a:moveTo>
                    <a:cubicBezTo>
                      <a:pt x="196" y="4412"/>
                      <a:pt x="476" y="4402"/>
                      <a:pt x="663" y="4275"/>
                    </a:cubicBezTo>
                    <a:cubicBezTo>
                      <a:pt x="715" y="9"/>
                      <a:pt x="715" y="9"/>
                      <a:pt x="715" y="9"/>
                    </a:cubicBezTo>
                    <a:cubicBezTo>
                      <a:pt x="52" y="0"/>
                      <a:pt x="52" y="0"/>
                      <a:pt x="52" y="0"/>
                    </a:cubicBezTo>
                    <a:lnTo>
                      <a:pt x="0" y="4252"/>
                    </a:lnTo>
                    <a:close/>
                  </a:path>
                </a:pathLst>
              </a:custGeom>
              <a:solidFill>
                <a:srgbClr val="42210B"/>
              </a:solid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nvGrpSpPr>
            <p:cNvPr id="8" name="Group 1"/>
            <p:cNvGrpSpPr/>
            <p:nvPr/>
          </p:nvGrpSpPr>
          <p:grpSpPr>
            <a:xfrm>
              <a:off x="716915" y="1581785"/>
              <a:ext cx="3650615" cy="3771900"/>
              <a:chOff x="716915" y="1581785"/>
              <a:chExt cx="3650615" cy="3771900"/>
            </a:xfrm>
          </p:grpSpPr>
          <p:sp>
            <p:nvSpPr>
              <p:cNvPr id="20" name="Oval 11"/>
              <p:cNvSpPr>
                <a:spLocks noChangeArrowheads="1"/>
              </p:cNvSpPr>
              <p:nvPr/>
            </p:nvSpPr>
            <p:spPr bwMode="auto">
              <a:xfrm>
                <a:off x="716915" y="1581785"/>
                <a:ext cx="3650615" cy="3771900"/>
              </a:xfrm>
              <a:prstGeom prst="ellipse">
                <a:avLst/>
              </a:prstGeom>
              <a:solidFill>
                <a:srgbClr val="525068"/>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1" name="Oval 12"/>
              <p:cNvSpPr>
                <a:spLocks noChangeArrowheads="1"/>
              </p:cNvSpPr>
              <p:nvPr/>
            </p:nvSpPr>
            <p:spPr bwMode="auto">
              <a:xfrm>
                <a:off x="989330" y="1863090"/>
                <a:ext cx="3106420" cy="3209925"/>
              </a:xfrm>
              <a:prstGeom prst="ellipse">
                <a:avLst/>
              </a:pr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2" name="Oval 13"/>
              <p:cNvSpPr>
                <a:spLocks noChangeArrowheads="1"/>
              </p:cNvSpPr>
              <p:nvPr/>
            </p:nvSpPr>
            <p:spPr bwMode="auto">
              <a:xfrm>
                <a:off x="1318260" y="2202815"/>
                <a:ext cx="2447925" cy="2529840"/>
              </a:xfrm>
              <a:prstGeom prst="ellipse">
                <a:avLst/>
              </a:prstGeom>
              <a:solidFill>
                <a:srgbClr val="525068"/>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3" name="Oval 14"/>
              <p:cNvSpPr>
                <a:spLocks noChangeArrowheads="1"/>
              </p:cNvSpPr>
              <p:nvPr/>
            </p:nvSpPr>
            <p:spPr bwMode="auto">
              <a:xfrm>
                <a:off x="1633855" y="2527935"/>
                <a:ext cx="1817370" cy="1879600"/>
              </a:xfrm>
              <a:prstGeom prst="ellipse">
                <a:avLst/>
              </a:pr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4" name="Oval 15"/>
              <p:cNvSpPr>
                <a:spLocks noChangeArrowheads="1"/>
              </p:cNvSpPr>
              <p:nvPr/>
            </p:nvSpPr>
            <p:spPr bwMode="auto">
              <a:xfrm>
                <a:off x="1934210" y="2838450"/>
                <a:ext cx="1216660" cy="1257935"/>
              </a:xfrm>
              <a:prstGeom prst="ellipse">
                <a:avLst/>
              </a:prstGeom>
              <a:solidFill>
                <a:srgbClr val="525068"/>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5" name="Oval 16"/>
              <p:cNvSpPr>
                <a:spLocks noChangeArrowheads="1"/>
              </p:cNvSpPr>
              <p:nvPr/>
            </p:nvSpPr>
            <p:spPr bwMode="auto">
              <a:xfrm>
                <a:off x="2191385" y="3105150"/>
                <a:ext cx="701675" cy="725170"/>
              </a:xfrm>
              <a:prstGeom prst="ellipse">
                <a:avLst/>
              </a:pr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29" name="Oval 17"/>
              <p:cNvSpPr>
                <a:spLocks noChangeArrowheads="1"/>
              </p:cNvSpPr>
              <p:nvPr/>
            </p:nvSpPr>
            <p:spPr bwMode="auto">
              <a:xfrm>
                <a:off x="2377440" y="3297555"/>
                <a:ext cx="329565" cy="340360"/>
              </a:xfrm>
              <a:prstGeom prst="ellipse">
                <a:avLst/>
              </a:prstGeom>
              <a:solidFill>
                <a:srgbClr val="525068"/>
              </a:solidFill>
              <a:ln>
                <a:noFill/>
              </a:ln>
            </p:spPr>
            <p:txBody>
              <a:bodyPr vert="horz" wrap="square" lIns="68580" tIns="34290" rIns="68580" bIns="34290" numCol="1" anchor="t" anchorCtr="0" compatLnSpc="1">
                <a:prstTxWarp prst="textNoShape">
                  <a:avLst/>
                </a:prstTxWarp>
              </a:bodyPr>
              <a:lstStyle/>
              <a:p>
                <a:endParaRPr lang="id-ID" sz="1350"/>
              </a:p>
            </p:txBody>
          </p:sp>
        </p:grpSp>
      </p:grpSp>
      <p:pic>
        <p:nvPicPr>
          <p:cNvPr id="43" name="Picture 3"/>
          <p:cNvPicPr>
            <a:picLocks noChangeAspect="1" noChangeArrowheads="1"/>
          </p:cNvPicPr>
          <p:nvPr/>
        </p:nvPicPr>
        <p:blipFill>
          <a:blip r:embed="rId3" cstate="print"/>
          <a:srcRect/>
          <a:stretch>
            <a:fillRect/>
          </a:stretch>
        </p:blipFill>
        <p:spPr bwMode="auto">
          <a:xfrm>
            <a:off x="1677068" y="2131236"/>
            <a:ext cx="2171700" cy="2133600"/>
          </a:xfrm>
          <a:prstGeom prst="rect">
            <a:avLst/>
          </a:prstGeom>
          <a:noFill/>
          <a:ln w="9525">
            <a:noFill/>
            <a:miter lim="800000"/>
            <a:headEnd/>
            <a:tailEnd/>
          </a:ln>
          <a:effectLst/>
        </p:spPr>
      </p:pic>
      <p:grpSp>
        <p:nvGrpSpPr>
          <p:cNvPr id="9"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6649085"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今日有奖答题第二轮</a:t>
            </a:r>
            <a:endParaRPr lang="en-US" altLang="zh-CN" sz="24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0" name="Group 96"/>
          <p:cNvGrpSpPr/>
          <p:nvPr/>
        </p:nvGrpSpPr>
        <p:grpSpPr>
          <a:xfrm>
            <a:off x="1000775" y="1531617"/>
            <a:ext cx="1700742" cy="1747526"/>
            <a:chOff x="620395" y="1843405"/>
            <a:chExt cx="1635760" cy="1670685"/>
          </a:xfrm>
          <a:effectLst>
            <a:outerShdw blurRad="50800" dir="8100000" sx="55000" sy="55000" kx="1200000" algn="br" rotWithShape="0">
              <a:prstClr val="black">
                <a:alpha val="16000"/>
              </a:prstClr>
            </a:outerShdw>
          </a:effectLst>
        </p:grpSpPr>
        <p:sp>
          <p:nvSpPr>
            <p:cNvPr id="49" name="Freeform 21"/>
            <p:cNvSpPr>
              <a:spLocks/>
            </p:cNvSpPr>
            <p:nvPr/>
          </p:nvSpPr>
          <p:spPr bwMode="auto">
            <a:xfrm>
              <a:off x="2089785" y="3342005"/>
              <a:ext cx="166370" cy="172085"/>
            </a:xfrm>
            <a:custGeom>
              <a:avLst/>
              <a:gdLst>
                <a:gd name="T0" fmla="*/ 68 w 83"/>
                <a:gd name="T1" fmla="*/ 68 h 86"/>
                <a:gd name="T2" fmla="*/ 34 w 83"/>
                <a:gd name="T3" fmla="*/ 30 h 86"/>
                <a:gd name="T4" fmla="*/ 16 w 83"/>
                <a:gd name="T5" fmla="*/ 10 h 86"/>
                <a:gd name="T6" fmla="*/ 6 w 83"/>
                <a:gd name="T7" fmla="*/ 0 h 86"/>
                <a:gd name="T8" fmla="*/ 3 w 83"/>
                <a:gd name="T9" fmla="*/ 5 h 86"/>
                <a:gd name="T10" fmla="*/ 0 w 83"/>
                <a:gd name="T11" fmla="*/ 11 h 86"/>
                <a:gd name="T12" fmla="*/ 9 w 83"/>
                <a:gd name="T13" fmla="*/ 21 h 86"/>
                <a:gd name="T14" fmla="*/ 29 w 83"/>
                <a:gd name="T15" fmla="*/ 39 h 86"/>
                <a:gd name="T16" fmla="*/ 66 w 83"/>
                <a:gd name="T17" fmla="*/ 72 h 86"/>
                <a:gd name="T18" fmla="*/ 83 w 83"/>
                <a:gd name="T19" fmla="*/ 86 h 86"/>
                <a:gd name="T20" fmla="*/ 83 w 83"/>
                <a:gd name="T21" fmla="*/ 85 h 86"/>
                <a:gd name="T22" fmla="*/ 68 w 83"/>
                <a:gd name="T23" fmla="*/ 6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6">
                  <a:moveTo>
                    <a:pt x="68" y="68"/>
                  </a:moveTo>
                  <a:cubicBezTo>
                    <a:pt x="59" y="57"/>
                    <a:pt x="46" y="44"/>
                    <a:pt x="34" y="30"/>
                  </a:cubicBezTo>
                  <a:cubicBezTo>
                    <a:pt x="28" y="23"/>
                    <a:pt x="22" y="16"/>
                    <a:pt x="16" y="10"/>
                  </a:cubicBezTo>
                  <a:cubicBezTo>
                    <a:pt x="13" y="6"/>
                    <a:pt x="9" y="3"/>
                    <a:pt x="6" y="0"/>
                  </a:cubicBezTo>
                  <a:cubicBezTo>
                    <a:pt x="5" y="2"/>
                    <a:pt x="4" y="4"/>
                    <a:pt x="3" y="5"/>
                  </a:cubicBezTo>
                  <a:cubicBezTo>
                    <a:pt x="2" y="7"/>
                    <a:pt x="1" y="9"/>
                    <a:pt x="0" y="11"/>
                  </a:cubicBezTo>
                  <a:cubicBezTo>
                    <a:pt x="3" y="14"/>
                    <a:pt x="6" y="18"/>
                    <a:pt x="9" y="21"/>
                  </a:cubicBezTo>
                  <a:cubicBezTo>
                    <a:pt x="15" y="27"/>
                    <a:pt x="22" y="33"/>
                    <a:pt x="29" y="39"/>
                  </a:cubicBezTo>
                  <a:cubicBezTo>
                    <a:pt x="42" y="51"/>
                    <a:pt x="56" y="63"/>
                    <a:pt x="66" y="72"/>
                  </a:cubicBezTo>
                  <a:cubicBezTo>
                    <a:pt x="76" y="81"/>
                    <a:pt x="83" y="86"/>
                    <a:pt x="83" y="86"/>
                  </a:cubicBezTo>
                  <a:cubicBezTo>
                    <a:pt x="83" y="85"/>
                    <a:pt x="83" y="85"/>
                    <a:pt x="83" y="85"/>
                  </a:cubicBezTo>
                  <a:cubicBezTo>
                    <a:pt x="83" y="85"/>
                    <a:pt x="77" y="78"/>
                    <a:pt x="68" y="68"/>
                  </a:cubicBezTo>
                  <a:close/>
                </a:path>
              </a:pathLst>
            </a:custGeom>
            <a:solidFill>
              <a:srgbClr val="B1B1B1"/>
            </a:solid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0" name="Freeform 22"/>
            <p:cNvSpPr>
              <a:spLocks/>
            </p:cNvSpPr>
            <p:nvPr/>
          </p:nvSpPr>
          <p:spPr bwMode="auto">
            <a:xfrm>
              <a:off x="1711960" y="2933700"/>
              <a:ext cx="415925" cy="480060"/>
            </a:xfrm>
            <a:custGeom>
              <a:avLst/>
              <a:gdLst>
                <a:gd name="T0" fmla="*/ 204 w 208"/>
                <a:gd name="T1" fmla="*/ 156 h 240"/>
                <a:gd name="T2" fmla="*/ 48 w 208"/>
                <a:gd name="T3" fmla="*/ 0 h 240"/>
                <a:gd name="T4" fmla="*/ 48 w 208"/>
                <a:gd name="T5" fmla="*/ 0 h 240"/>
                <a:gd name="T6" fmla="*/ 35 w 208"/>
                <a:gd name="T7" fmla="*/ 53 h 240"/>
                <a:gd name="T8" fmla="*/ 0 w 208"/>
                <a:gd name="T9" fmla="*/ 84 h 240"/>
                <a:gd name="T10" fmla="*/ 156 w 208"/>
                <a:gd name="T11" fmla="*/ 240 h 240"/>
                <a:gd name="T12" fmla="*/ 189 w 208"/>
                <a:gd name="T13" fmla="*/ 215 h 240"/>
                <a:gd name="T14" fmla="*/ 192 w 208"/>
                <a:gd name="T15" fmla="*/ 209 h 240"/>
                <a:gd name="T16" fmla="*/ 195 w 208"/>
                <a:gd name="T17" fmla="*/ 204 h 240"/>
                <a:gd name="T18" fmla="*/ 204 w 208"/>
                <a:gd name="T19" fmla="*/ 15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40">
                  <a:moveTo>
                    <a:pt x="204" y="156"/>
                  </a:moveTo>
                  <a:cubicBezTo>
                    <a:pt x="48" y="0"/>
                    <a:pt x="48" y="0"/>
                    <a:pt x="48" y="0"/>
                  </a:cubicBezTo>
                  <a:cubicBezTo>
                    <a:pt x="48" y="0"/>
                    <a:pt x="48" y="0"/>
                    <a:pt x="48" y="0"/>
                  </a:cubicBezTo>
                  <a:cubicBezTo>
                    <a:pt x="54" y="6"/>
                    <a:pt x="48" y="30"/>
                    <a:pt x="35" y="53"/>
                  </a:cubicBezTo>
                  <a:cubicBezTo>
                    <a:pt x="22" y="75"/>
                    <a:pt x="7" y="89"/>
                    <a:pt x="0" y="84"/>
                  </a:cubicBezTo>
                  <a:cubicBezTo>
                    <a:pt x="156" y="240"/>
                    <a:pt x="156" y="240"/>
                    <a:pt x="156" y="240"/>
                  </a:cubicBezTo>
                  <a:cubicBezTo>
                    <a:pt x="156" y="240"/>
                    <a:pt x="173" y="237"/>
                    <a:pt x="189" y="215"/>
                  </a:cubicBezTo>
                  <a:cubicBezTo>
                    <a:pt x="190" y="213"/>
                    <a:pt x="191" y="211"/>
                    <a:pt x="192" y="209"/>
                  </a:cubicBezTo>
                  <a:cubicBezTo>
                    <a:pt x="193" y="208"/>
                    <a:pt x="194" y="206"/>
                    <a:pt x="195" y="204"/>
                  </a:cubicBezTo>
                  <a:cubicBezTo>
                    <a:pt x="208" y="179"/>
                    <a:pt x="204" y="156"/>
                    <a:pt x="204" y="156"/>
                  </a:cubicBezTo>
                  <a:close/>
                </a:path>
              </a:pathLst>
            </a:custGeom>
            <a:solidFill>
              <a:srgbClr val="C5C5C5"/>
            </a:solid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1" name="Freeform 23"/>
            <p:cNvSpPr>
              <a:spLocks/>
            </p:cNvSpPr>
            <p:nvPr/>
          </p:nvSpPr>
          <p:spPr bwMode="auto">
            <a:xfrm>
              <a:off x="1703070" y="2926080"/>
              <a:ext cx="116205" cy="185420"/>
            </a:xfrm>
            <a:custGeom>
              <a:avLst/>
              <a:gdLst>
                <a:gd name="T0" fmla="*/ 52 w 58"/>
                <a:gd name="T1" fmla="*/ 4 h 93"/>
                <a:gd name="T2" fmla="*/ 32 w 58"/>
                <a:gd name="T3" fmla="*/ 13 h 93"/>
                <a:gd name="T4" fmla="*/ 39 w 58"/>
                <a:gd name="T5" fmla="*/ 21 h 93"/>
                <a:gd name="T6" fmla="*/ 39 w 58"/>
                <a:gd name="T7" fmla="*/ 26 h 93"/>
                <a:gd name="T8" fmla="*/ 32 w 58"/>
                <a:gd name="T9" fmla="*/ 51 h 93"/>
                <a:gd name="T10" fmla="*/ 16 w 58"/>
                <a:gd name="T11" fmla="*/ 66 h 93"/>
                <a:gd name="T12" fmla="*/ 13 w 58"/>
                <a:gd name="T13" fmla="*/ 67 h 93"/>
                <a:gd name="T14" fmla="*/ 5 w 58"/>
                <a:gd name="T15" fmla="*/ 59 h 93"/>
                <a:gd name="T16" fmla="*/ 4 w 58"/>
                <a:gd name="T17" fmla="*/ 87 h 93"/>
                <a:gd name="T18" fmla="*/ 4 w 58"/>
                <a:gd name="T19" fmla="*/ 88 h 93"/>
                <a:gd name="T20" fmla="*/ 39 w 58"/>
                <a:gd name="T21" fmla="*/ 57 h 93"/>
                <a:gd name="T22" fmla="*/ 52 w 58"/>
                <a:gd name="T23" fmla="*/ 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3">
                  <a:moveTo>
                    <a:pt x="52" y="4"/>
                  </a:moveTo>
                  <a:cubicBezTo>
                    <a:pt x="48" y="0"/>
                    <a:pt x="40" y="4"/>
                    <a:pt x="32" y="13"/>
                  </a:cubicBezTo>
                  <a:cubicBezTo>
                    <a:pt x="37" y="18"/>
                    <a:pt x="39" y="21"/>
                    <a:pt x="39" y="21"/>
                  </a:cubicBezTo>
                  <a:cubicBezTo>
                    <a:pt x="39" y="21"/>
                    <a:pt x="40" y="23"/>
                    <a:pt x="39" y="26"/>
                  </a:cubicBezTo>
                  <a:cubicBezTo>
                    <a:pt x="39" y="31"/>
                    <a:pt x="38" y="40"/>
                    <a:pt x="32" y="51"/>
                  </a:cubicBezTo>
                  <a:cubicBezTo>
                    <a:pt x="25" y="61"/>
                    <a:pt x="20" y="65"/>
                    <a:pt x="16" y="66"/>
                  </a:cubicBezTo>
                  <a:cubicBezTo>
                    <a:pt x="14" y="67"/>
                    <a:pt x="13" y="67"/>
                    <a:pt x="13" y="67"/>
                  </a:cubicBezTo>
                  <a:cubicBezTo>
                    <a:pt x="13" y="67"/>
                    <a:pt x="10" y="64"/>
                    <a:pt x="5" y="59"/>
                  </a:cubicBezTo>
                  <a:cubicBezTo>
                    <a:pt x="1" y="72"/>
                    <a:pt x="0" y="83"/>
                    <a:pt x="4" y="87"/>
                  </a:cubicBezTo>
                  <a:cubicBezTo>
                    <a:pt x="4" y="88"/>
                    <a:pt x="4" y="88"/>
                    <a:pt x="4" y="88"/>
                  </a:cubicBezTo>
                  <a:cubicBezTo>
                    <a:pt x="11" y="93"/>
                    <a:pt x="26" y="79"/>
                    <a:pt x="39" y="57"/>
                  </a:cubicBezTo>
                  <a:cubicBezTo>
                    <a:pt x="52" y="34"/>
                    <a:pt x="58" y="10"/>
                    <a:pt x="52" y="4"/>
                  </a:cubicBezTo>
                  <a:close/>
                </a:path>
              </a:pathLst>
            </a:custGeom>
            <a:solidFill>
              <a:srgbClr val="B1B1B1"/>
            </a:solidFill>
            <a:ln>
              <a:noFill/>
            </a:ln>
            <a:extLst>
              <a:ext uri="{91240B29-F687-4F45-9708-019B960494DF}">
                <a14:hiddenLine xmlns:a14="http://schemas.microsoft.com/office/drawing/2010/main" xmlns="" xmlns:p14="http://schemas.microsoft.com/office/powerpoint/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52" name="Freeform 24"/>
            <p:cNvSpPr>
              <a:spLocks/>
            </p:cNvSpPr>
            <p:nvPr/>
          </p:nvSpPr>
          <p:spPr bwMode="auto">
            <a:xfrm>
              <a:off x="620395" y="2203450"/>
              <a:ext cx="400685" cy="344170"/>
            </a:xfrm>
            <a:custGeom>
              <a:avLst/>
              <a:gdLst>
                <a:gd name="T0" fmla="*/ 82 w 200"/>
                <a:gd name="T1" fmla="*/ 64 h 172"/>
                <a:gd name="T2" fmla="*/ 200 w 200"/>
                <a:gd name="T3" fmla="*/ 38 h 172"/>
                <a:gd name="T4" fmla="*/ 200 w 200"/>
                <a:gd name="T5" fmla="*/ 36 h 172"/>
                <a:gd name="T6" fmla="*/ 73 w 200"/>
                <a:gd name="T7" fmla="*/ 14 h 172"/>
                <a:gd name="T8" fmla="*/ 8 w 200"/>
                <a:gd name="T9" fmla="*/ 126 h 172"/>
                <a:gd name="T10" fmla="*/ 63 w 200"/>
                <a:gd name="T11" fmla="*/ 172 h 172"/>
                <a:gd name="T12" fmla="*/ 82 w 200"/>
                <a:gd name="T13" fmla="*/ 64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2" y="64"/>
                  </a:moveTo>
                  <a:cubicBezTo>
                    <a:pt x="105" y="25"/>
                    <a:pt x="156" y="22"/>
                    <a:pt x="200" y="38"/>
                  </a:cubicBezTo>
                  <a:cubicBezTo>
                    <a:pt x="200" y="37"/>
                    <a:pt x="199" y="36"/>
                    <a:pt x="200" y="36"/>
                  </a:cubicBezTo>
                  <a:cubicBezTo>
                    <a:pt x="159" y="13"/>
                    <a:pt x="108" y="0"/>
                    <a:pt x="73" y="14"/>
                  </a:cubicBezTo>
                  <a:cubicBezTo>
                    <a:pt x="5" y="41"/>
                    <a:pt x="0" y="80"/>
                    <a:pt x="8" y="126"/>
                  </a:cubicBezTo>
                  <a:cubicBezTo>
                    <a:pt x="13" y="151"/>
                    <a:pt x="34" y="167"/>
                    <a:pt x="63" y="172"/>
                  </a:cubicBezTo>
                  <a:cubicBezTo>
                    <a:pt x="57" y="136"/>
                    <a:pt x="63" y="96"/>
                    <a:pt x="82" y="64"/>
                  </a:cubicBezTo>
                  <a:close/>
                </a:path>
              </a:pathLst>
            </a:custGeom>
            <a:solidFill>
              <a:srgbClr val="1E705C"/>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3" name="Freeform 25"/>
            <p:cNvSpPr>
              <a:spLocks/>
            </p:cNvSpPr>
            <p:nvPr/>
          </p:nvSpPr>
          <p:spPr bwMode="auto">
            <a:xfrm>
              <a:off x="916940" y="1887220"/>
              <a:ext cx="148590" cy="387985"/>
            </a:xfrm>
            <a:custGeom>
              <a:avLst/>
              <a:gdLst>
                <a:gd name="T0" fmla="*/ 40 w 74"/>
                <a:gd name="T1" fmla="*/ 38 h 194"/>
                <a:gd name="T2" fmla="*/ 74 w 74"/>
                <a:gd name="T3" fmla="*/ 0 h 194"/>
                <a:gd name="T4" fmla="*/ 1 w 74"/>
                <a:gd name="T5" fmla="*/ 100 h 194"/>
                <a:gd name="T6" fmla="*/ 52 w 74"/>
                <a:gd name="T7" fmla="*/ 194 h 194"/>
                <a:gd name="T8" fmla="*/ 52 w 74"/>
                <a:gd name="T9" fmla="*/ 194 h 194"/>
                <a:gd name="T10" fmla="*/ 40 w 74"/>
                <a:gd name="T11" fmla="*/ 38 h 194"/>
              </a:gdLst>
              <a:ahLst/>
              <a:cxnLst>
                <a:cxn ang="0">
                  <a:pos x="T0" y="T1"/>
                </a:cxn>
                <a:cxn ang="0">
                  <a:pos x="T2" y="T3"/>
                </a:cxn>
                <a:cxn ang="0">
                  <a:pos x="T4" y="T5"/>
                </a:cxn>
                <a:cxn ang="0">
                  <a:pos x="T6" y="T7"/>
                </a:cxn>
                <a:cxn ang="0">
                  <a:pos x="T8" y="T9"/>
                </a:cxn>
                <a:cxn ang="0">
                  <a:pos x="T10" y="T11"/>
                </a:cxn>
              </a:cxnLst>
              <a:rect l="0" t="0" r="r" b="b"/>
              <a:pathLst>
                <a:path w="74" h="194">
                  <a:moveTo>
                    <a:pt x="40" y="38"/>
                  </a:moveTo>
                  <a:cubicBezTo>
                    <a:pt x="50" y="21"/>
                    <a:pt x="62" y="9"/>
                    <a:pt x="74" y="0"/>
                  </a:cubicBezTo>
                  <a:cubicBezTo>
                    <a:pt x="32" y="10"/>
                    <a:pt x="0" y="31"/>
                    <a:pt x="1" y="100"/>
                  </a:cubicBezTo>
                  <a:cubicBezTo>
                    <a:pt x="1" y="132"/>
                    <a:pt x="23" y="166"/>
                    <a:pt x="52" y="194"/>
                  </a:cubicBezTo>
                  <a:cubicBezTo>
                    <a:pt x="52" y="194"/>
                    <a:pt x="52" y="194"/>
                    <a:pt x="52" y="194"/>
                  </a:cubicBezTo>
                  <a:cubicBezTo>
                    <a:pt x="29" y="143"/>
                    <a:pt x="18" y="77"/>
                    <a:pt x="40" y="38"/>
                  </a:cubicBezTo>
                  <a:close/>
                </a:path>
              </a:pathLst>
            </a:custGeom>
            <a:solidFill>
              <a:srgbClr val="1E705C"/>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4" name="Freeform 26"/>
            <p:cNvSpPr>
              <a:spLocks/>
            </p:cNvSpPr>
            <p:nvPr/>
          </p:nvSpPr>
          <p:spPr bwMode="auto">
            <a:xfrm>
              <a:off x="734695" y="2247265"/>
              <a:ext cx="426720" cy="518160"/>
            </a:xfrm>
            <a:custGeom>
              <a:avLst/>
              <a:gdLst>
                <a:gd name="T0" fmla="*/ 199 w 213"/>
                <a:gd name="T1" fmla="*/ 83 h 259"/>
                <a:gd name="T2" fmla="*/ 143 w 213"/>
                <a:gd name="T3" fmla="*/ 16 h 259"/>
                <a:gd name="T4" fmla="*/ 25 w 213"/>
                <a:gd name="T5" fmla="*/ 42 h 259"/>
                <a:gd name="T6" fmla="*/ 6 w 213"/>
                <a:gd name="T7" fmla="*/ 150 h 259"/>
                <a:gd name="T8" fmla="*/ 39 w 213"/>
                <a:gd name="T9" fmla="*/ 218 h 259"/>
                <a:gd name="T10" fmla="*/ 172 w 213"/>
                <a:gd name="T11" fmla="*/ 190 h 259"/>
                <a:gd name="T12" fmla="*/ 211 w 213"/>
                <a:gd name="T13" fmla="*/ 104 h 259"/>
                <a:gd name="T14" fmla="*/ 213 w 213"/>
                <a:gd name="T15" fmla="*/ 99 h 259"/>
                <a:gd name="T16" fmla="*/ 212 w 213"/>
                <a:gd name="T17" fmla="*/ 98 h 259"/>
                <a:gd name="T18" fmla="*/ 199 w 213"/>
                <a:gd name="T19" fmla="*/ 8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9" y="83"/>
                  </a:moveTo>
                  <a:cubicBezTo>
                    <a:pt x="173" y="54"/>
                    <a:pt x="145" y="23"/>
                    <a:pt x="143" y="16"/>
                  </a:cubicBezTo>
                  <a:cubicBezTo>
                    <a:pt x="99" y="0"/>
                    <a:pt x="48" y="3"/>
                    <a:pt x="25" y="42"/>
                  </a:cubicBezTo>
                  <a:cubicBezTo>
                    <a:pt x="6" y="74"/>
                    <a:pt x="0" y="114"/>
                    <a:pt x="6" y="150"/>
                  </a:cubicBezTo>
                  <a:cubicBezTo>
                    <a:pt x="11" y="176"/>
                    <a:pt x="22" y="201"/>
                    <a:pt x="39" y="218"/>
                  </a:cubicBezTo>
                  <a:cubicBezTo>
                    <a:pt x="80" y="259"/>
                    <a:pt x="140" y="246"/>
                    <a:pt x="172" y="190"/>
                  </a:cubicBezTo>
                  <a:cubicBezTo>
                    <a:pt x="191" y="158"/>
                    <a:pt x="207" y="130"/>
                    <a:pt x="211" y="104"/>
                  </a:cubicBezTo>
                  <a:cubicBezTo>
                    <a:pt x="212" y="102"/>
                    <a:pt x="213" y="101"/>
                    <a:pt x="213" y="99"/>
                  </a:cubicBezTo>
                  <a:cubicBezTo>
                    <a:pt x="213" y="99"/>
                    <a:pt x="213" y="98"/>
                    <a:pt x="212" y="98"/>
                  </a:cubicBezTo>
                  <a:cubicBezTo>
                    <a:pt x="207" y="92"/>
                    <a:pt x="203" y="87"/>
                    <a:pt x="199" y="83"/>
                  </a:cubicBezTo>
                  <a:close/>
                </a:path>
              </a:pathLst>
            </a:custGeom>
            <a:solidFill>
              <a:srgbClr val="30B69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5" name="Freeform 27"/>
            <p:cNvSpPr>
              <a:spLocks/>
            </p:cNvSpPr>
            <p:nvPr/>
          </p:nvSpPr>
          <p:spPr bwMode="auto">
            <a:xfrm>
              <a:off x="953135" y="1843405"/>
              <a:ext cx="405765" cy="566420"/>
            </a:xfrm>
            <a:custGeom>
              <a:avLst/>
              <a:gdLst>
                <a:gd name="T0" fmla="*/ 22 w 203"/>
                <a:gd name="T1" fmla="*/ 60 h 283"/>
                <a:gd name="T2" fmla="*/ 34 w 203"/>
                <a:gd name="T3" fmla="*/ 216 h 283"/>
                <a:gd name="T4" fmla="*/ 72 w 203"/>
                <a:gd name="T5" fmla="*/ 246 h 283"/>
                <a:gd name="T6" fmla="*/ 95 w 203"/>
                <a:gd name="T7" fmla="*/ 267 h 283"/>
                <a:gd name="T8" fmla="*/ 99 w 203"/>
                <a:gd name="T9" fmla="*/ 270 h 283"/>
                <a:gd name="T10" fmla="*/ 113 w 203"/>
                <a:gd name="T11" fmla="*/ 283 h 283"/>
                <a:gd name="T12" fmla="*/ 170 w 203"/>
                <a:gd name="T13" fmla="*/ 207 h 283"/>
                <a:gd name="T14" fmla="*/ 155 w 203"/>
                <a:gd name="T15" fmla="*/ 31 h 283"/>
                <a:gd name="T16" fmla="*/ 56 w 203"/>
                <a:gd name="T17" fmla="*/ 22 h 283"/>
                <a:gd name="T18" fmla="*/ 22 w 203"/>
                <a:gd name="T19" fmla="*/ 6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3">
                  <a:moveTo>
                    <a:pt x="22" y="60"/>
                  </a:moveTo>
                  <a:cubicBezTo>
                    <a:pt x="0" y="99"/>
                    <a:pt x="11" y="165"/>
                    <a:pt x="34" y="216"/>
                  </a:cubicBezTo>
                  <a:cubicBezTo>
                    <a:pt x="37" y="216"/>
                    <a:pt x="55" y="231"/>
                    <a:pt x="72" y="246"/>
                  </a:cubicBezTo>
                  <a:cubicBezTo>
                    <a:pt x="79" y="252"/>
                    <a:pt x="87" y="259"/>
                    <a:pt x="95" y="267"/>
                  </a:cubicBezTo>
                  <a:cubicBezTo>
                    <a:pt x="97" y="268"/>
                    <a:pt x="98" y="269"/>
                    <a:pt x="99" y="270"/>
                  </a:cubicBezTo>
                  <a:cubicBezTo>
                    <a:pt x="103" y="274"/>
                    <a:pt x="108" y="278"/>
                    <a:pt x="113" y="283"/>
                  </a:cubicBezTo>
                  <a:cubicBezTo>
                    <a:pt x="133" y="272"/>
                    <a:pt x="150" y="241"/>
                    <a:pt x="170" y="207"/>
                  </a:cubicBezTo>
                  <a:cubicBezTo>
                    <a:pt x="203" y="151"/>
                    <a:pt x="196" y="72"/>
                    <a:pt x="155" y="31"/>
                  </a:cubicBezTo>
                  <a:cubicBezTo>
                    <a:pt x="126" y="2"/>
                    <a:pt x="88" y="0"/>
                    <a:pt x="56" y="22"/>
                  </a:cubicBezTo>
                  <a:cubicBezTo>
                    <a:pt x="44" y="31"/>
                    <a:pt x="32" y="43"/>
                    <a:pt x="22" y="60"/>
                  </a:cubicBezTo>
                  <a:close/>
                </a:path>
              </a:pathLst>
            </a:custGeom>
            <a:solidFill>
              <a:srgbClr val="30B69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56" name="Freeform 28"/>
            <p:cNvSpPr>
              <a:spLocks/>
            </p:cNvSpPr>
            <p:nvPr/>
          </p:nvSpPr>
          <p:spPr bwMode="auto">
            <a:xfrm>
              <a:off x="1019175" y="2275205"/>
              <a:ext cx="764540" cy="784860"/>
            </a:xfrm>
            <a:custGeom>
              <a:avLst/>
              <a:gdLst>
                <a:gd name="T0" fmla="*/ 381 w 382"/>
                <a:gd name="T1" fmla="*/ 346 h 392"/>
                <a:gd name="T2" fmla="*/ 374 w 382"/>
                <a:gd name="T3" fmla="*/ 338 h 392"/>
                <a:gd name="T4" fmla="*/ 80 w 382"/>
                <a:gd name="T5" fmla="*/ 67 h 392"/>
                <a:gd name="T6" fmla="*/ 66 w 382"/>
                <a:gd name="T7" fmla="*/ 54 h 392"/>
                <a:gd name="T8" fmla="*/ 62 w 382"/>
                <a:gd name="T9" fmla="*/ 51 h 392"/>
                <a:gd name="T10" fmla="*/ 39 w 382"/>
                <a:gd name="T11" fmla="*/ 30 h 392"/>
                <a:gd name="T12" fmla="*/ 1 w 382"/>
                <a:gd name="T13" fmla="*/ 0 h 392"/>
                <a:gd name="T14" fmla="*/ 1 w 382"/>
                <a:gd name="T15" fmla="*/ 0 h 392"/>
                <a:gd name="T16" fmla="*/ 1 w 382"/>
                <a:gd name="T17" fmla="*/ 0 h 392"/>
                <a:gd name="T18" fmla="*/ 1 w 382"/>
                <a:gd name="T19" fmla="*/ 0 h 392"/>
                <a:gd name="T20" fmla="*/ 1 w 382"/>
                <a:gd name="T21" fmla="*/ 2 h 392"/>
                <a:gd name="T22" fmla="*/ 57 w 382"/>
                <a:gd name="T23" fmla="*/ 69 h 392"/>
                <a:gd name="T24" fmla="*/ 70 w 382"/>
                <a:gd name="T25" fmla="*/ 84 h 392"/>
                <a:gd name="T26" fmla="*/ 71 w 382"/>
                <a:gd name="T27" fmla="*/ 85 h 392"/>
                <a:gd name="T28" fmla="*/ 347 w 382"/>
                <a:gd name="T29" fmla="*/ 384 h 392"/>
                <a:gd name="T30" fmla="*/ 355 w 382"/>
                <a:gd name="T31" fmla="*/ 392 h 392"/>
                <a:gd name="T32" fmla="*/ 358 w 382"/>
                <a:gd name="T33" fmla="*/ 391 h 392"/>
                <a:gd name="T34" fmla="*/ 374 w 382"/>
                <a:gd name="T35" fmla="*/ 376 h 392"/>
                <a:gd name="T36" fmla="*/ 381 w 382"/>
                <a:gd name="T37" fmla="*/ 351 h 392"/>
                <a:gd name="T38" fmla="*/ 381 w 382"/>
                <a:gd name="T39" fmla="*/ 3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392">
                  <a:moveTo>
                    <a:pt x="381" y="346"/>
                  </a:moveTo>
                  <a:cubicBezTo>
                    <a:pt x="381" y="346"/>
                    <a:pt x="379" y="343"/>
                    <a:pt x="374" y="338"/>
                  </a:cubicBezTo>
                  <a:cubicBezTo>
                    <a:pt x="337" y="304"/>
                    <a:pt x="177" y="154"/>
                    <a:pt x="80" y="67"/>
                  </a:cubicBezTo>
                  <a:cubicBezTo>
                    <a:pt x="75" y="62"/>
                    <a:pt x="70" y="58"/>
                    <a:pt x="66" y="54"/>
                  </a:cubicBezTo>
                  <a:cubicBezTo>
                    <a:pt x="65" y="53"/>
                    <a:pt x="64" y="52"/>
                    <a:pt x="62" y="51"/>
                  </a:cubicBezTo>
                  <a:cubicBezTo>
                    <a:pt x="54" y="43"/>
                    <a:pt x="46" y="36"/>
                    <a:pt x="39" y="30"/>
                  </a:cubicBezTo>
                  <a:cubicBezTo>
                    <a:pt x="22" y="15"/>
                    <a:pt x="4" y="0"/>
                    <a:pt x="1" y="0"/>
                  </a:cubicBezTo>
                  <a:cubicBezTo>
                    <a:pt x="1" y="0"/>
                    <a:pt x="1" y="0"/>
                    <a:pt x="1" y="0"/>
                  </a:cubicBezTo>
                  <a:cubicBezTo>
                    <a:pt x="1" y="0"/>
                    <a:pt x="1" y="0"/>
                    <a:pt x="1" y="0"/>
                  </a:cubicBezTo>
                  <a:cubicBezTo>
                    <a:pt x="1" y="0"/>
                    <a:pt x="1" y="0"/>
                    <a:pt x="1" y="0"/>
                  </a:cubicBezTo>
                  <a:cubicBezTo>
                    <a:pt x="0" y="0"/>
                    <a:pt x="1" y="1"/>
                    <a:pt x="1" y="2"/>
                  </a:cubicBezTo>
                  <a:cubicBezTo>
                    <a:pt x="3" y="9"/>
                    <a:pt x="31" y="40"/>
                    <a:pt x="57" y="69"/>
                  </a:cubicBezTo>
                  <a:cubicBezTo>
                    <a:pt x="61" y="73"/>
                    <a:pt x="65" y="78"/>
                    <a:pt x="70" y="84"/>
                  </a:cubicBezTo>
                  <a:cubicBezTo>
                    <a:pt x="71" y="84"/>
                    <a:pt x="71" y="85"/>
                    <a:pt x="71" y="85"/>
                  </a:cubicBezTo>
                  <a:cubicBezTo>
                    <a:pt x="162" y="186"/>
                    <a:pt x="312" y="347"/>
                    <a:pt x="347" y="384"/>
                  </a:cubicBezTo>
                  <a:cubicBezTo>
                    <a:pt x="352" y="389"/>
                    <a:pt x="355" y="392"/>
                    <a:pt x="355" y="392"/>
                  </a:cubicBezTo>
                  <a:cubicBezTo>
                    <a:pt x="355" y="392"/>
                    <a:pt x="356" y="392"/>
                    <a:pt x="358" y="391"/>
                  </a:cubicBezTo>
                  <a:cubicBezTo>
                    <a:pt x="362" y="390"/>
                    <a:pt x="367" y="386"/>
                    <a:pt x="374" y="376"/>
                  </a:cubicBezTo>
                  <a:cubicBezTo>
                    <a:pt x="380" y="365"/>
                    <a:pt x="381" y="356"/>
                    <a:pt x="381" y="351"/>
                  </a:cubicBezTo>
                  <a:cubicBezTo>
                    <a:pt x="382" y="348"/>
                    <a:pt x="381" y="346"/>
                    <a:pt x="381" y="346"/>
                  </a:cubicBezTo>
                  <a:close/>
                </a:path>
              </a:pathLst>
            </a:custGeom>
            <a:solidFill>
              <a:srgbClr val="1E705C"/>
            </a:solidFill>
            <a:ln>
              <a:noFill/>
            </a:ln>
          </p:spPr>
          <p:txBody>
            <a:bodyPr vert="horz" wrap="square" lIns="68580" tIns="34290" rIns="68580" bIns="34290" numCol="1" anchor="t" anchorCtr="0" compatLnSpc="1">
              <a:prstTxWarp prst="textNoShape">
                <a:avLst/>
              </a:prstTxWarp>
            </a:bodyPr>
            <a:lstStyle/>
            <a:p>
              <a:endParaRPr lang="id-ID" sz="1350"/>
            </a:p>
          </p:txBody>
        </p:sp>
      </p:grpSp>
      <p:sp>
        <p:nvSpPr>
          <p:cNvPr id="77" name="Oval 15"/>
          <p:cNvSpPr/>
          <p:nvPr/>
        </p:nvSpPr>
        <p:spPr>
          <a:xfrm>
            <a:off x="5801360" y="2135822"/>
            <a:ext cx="795655" cy="795655"/>
          </a:xfrm>
          <a:prstGeom prst="ellipse">
            <a:avLst/>
          </a:prstGeom>
          <a:solidFill>
            <a:schemeClr val="accent2"/>
          </a:solidFill>
          <a:ln>
            <a:noFill/>
          </a:ln>
          <a:effectLst>
            <a:outerShdw blurRad="2540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2200" dirty="0">
              <a:latin typeface="微软雅黑" panose="020B0503020204020204" pitchFamily="34" charset="-122"/>
              <a:cs typeface="Aparajita" panose="020B0604020202020204" pitchFamily="34" charset="0"/>
            </a:endParaRPr>
          </a:p>
        </p:txBody>
      </p:sp>
      <p:sp>
        <p:nvSpPr>
          <p:cNvPr id="81" name="TextBox 16"/>
          <p:cNvSpPr txBox="1">
            <a:spLocks noChangeArrowheads="1"/>
          </p:cNvSpPr>
          <p:nvPr/>
        </p:nvSpPr>
        <p:spPr bwMode="auto">
          <a:xfrm>
            <a:off x="6751954" y="2019935"/>
            <a:ext cx="2881143" cy="1631216"/>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lang="zh-CN" altLang="en-US" b="1" dirty="0" smtClean="0">
                <a:solidFill>
                  <a:schemeClr val="tx1"/>
                </a:solidFill>
                <a:latin typeface="微软雅黑" panose="020B0503020204020204" pitchFamily="34" charset="-122"/>
              </a:rPr>
              <a:t>题目</a:t>
            </a:r>
            <a:r>
              <a:rPr lang="en-US" altLang="zh-CN" b="1" dirty="0" smtClean="0">
                <a:solidFill>
                  <a:schemeClr val="tx1"/>
                </a:solidFill>
                <a:latin typeface="微软雅黑" panose="020B0503020204020204" pitchFamily="34" charset="-122"/>
              </a:rPr>
              <a:t>1</a:t>
            </a:r>
          </a:p>
          <a:p>
            <a:pPr fontAlgn="base">
              <a:spcBef>
                <a:spcPct val="0"/>
              </a:spcBef>
              <a:spcAft>
                <a:spcPct val="0"/>
              </a:spcAft>
              <a:buFontTx/>
              <a:buNone/>
            </a:pPr>
            <a:endParaRPr lang="en-US" altLang="zh-CN" b="1" dirty="0" smtClean="0">
              <a:solidFill>
                <a:schemeClr val="tx1"/>
              </a:solidFill>
              <a:latin typeface="微软雅黑" panose="020B0503020204020204" pitchFamily="34" charset="-122"/>
            </a:endParaRPr>
          </a:p>
          <a:p>
            <a:pPr fontAlgn="base">
              <a:spcBef>
                <a:spcPct val="0"/>
              </a:spcBef>
              <a:spcAft>
                <a:spcPct val="0"/>
              </a:spcAft>
              <a:buFontTx/>
              <a:buNone/>
            </a:pPr>
            <a:r>
              <a:rPr lang="zh-CN" altLang="en-US" b="1" dirty="0" smtClean="0">
                <a:solidFill>
                  <a:schemeClr val="tx1"/>
                </a:solidFill>
                <a:latin typeface="微软雅黑" panose="020B0503020204020204" pitchFamily="34" charset="-122"/>
              </a:rPr>
              <a:t>入党积极分子是党员吗？</a:t>
            </a:r>
            <a:endParaRPr lang="en-US" altLang="zh-CN" b="1" dirty="0" smtClean="0">
              <a:solidFill>
                <a:schemeClr val="tx1"/>
              </a:solidFill>
              <a:latin typeface="微软雅黑" panose="020B0503020204020204" pitchFamily="34" charset="-122"/>
            </a:endParaRPr>
          </a:p>
          <a:p>
            <a:pPr fontAlgn="base">
              <a:spcBef>
                <a:spcPct val="0"/>
              </a:spcBef>
              <a:spcAft>
                <a:spcPct val="0"/>
              </a:spcAft>
              <a:buFontTx/>
              <a:buNone/>
            </a:pPr>
            <a:endParaRPr lang="en-US" altLang="zh-CN" b="1" dirty="0" smtClean="0">
              <a:solidFill>
                <a:schemeClr val="tx1"/>
              </a:solidFill>
              <a:latin typeface="微软雅黑" panose="020B0503020204020204" pitchFamily="34" charset="-122"/>
            </a:endParaRPr>
          </a:p>
          <a:p>
            <a:pPr fontAlgn="base">
              <a:spcBef>
                <a:spcPct val="0"/>
              </a:spcBef>
              <a:spcAft>
                <a:spcPct val="0"/>
              </a:spcAft>
              <a:buFontTx/>
              <a:buNone/>
            </a:pPr>
            <a:endParaRPr lang="zh-CN" altLang="en-US" b="1" dirty="0">
              <a:solidFill>
                <a:schemeClr val="tx1"/>
              </a:solidFill>
              <a:latin typeface="微软雅黑" panose="020B0503020204020204" pitchFamily="34" charset="-122"/>
            </a:endParaRPr>
          </a:p>
        </p:txBody>
      </p:sp>
      <p:sp>
        <p:nvSpPr>
          <p:cNvPr id="88" name="Freeform 87"/>
          <p:cNvSpPr>
            <a:spLocks noChangeAspect="1" noEditPoints="1"/>
          </p:cNvSpPr>
          <p:nvPr/>
        </p:nvSpPr>
        <p:spPr bwMode="auto">
          <a:xfrm>
            <a:off x="5974715" y="2405380"/>
            <a:ext cx="382905" cy="273685"/>
          </a:xfrm>
          <a:custGeom>
            <a:avLst/>
            <a:gdLst>
              <a:gd name="T0" fmla="*/ 157 w 1200"/>
              <a:gd name="T1" fmla="*/ 862 h 862"/>
              <a:gd name="T2" fmla="*/ 0 w 1200"/>
              <a:gd name="T3" fmla="*/ 862 h 862"/>
              <a:gd name="T4" fmla="*/ 0 w 1200"/>
              <a:gd name="T5" fmla="*/ 476 h 862"/>
              <a:gd name="T6" fmla="*/ 157 w 1200"/>
              <a:gd name="T7" fmla="*/ 476 h 862"/>
              <a:gd name="T8" fmla="*/ 157 w 1200"/>
              <a:gd name="T9" fmla="*/ 862 h 862"/>
              <a:gd name="T10" fmla="*/ 1200 w 1200"/>
              <a:gd name="T11" fmla="*/ 862 h 862"/>
              <a:gd name="T12" fmla="*/ 1050 w 1200"/>
              <a:gd name="T13" fmla="*/ 862 h 862"/>
              <a:gd name="T14" fmla="*/ 1050 w 1200"/>
              <a:gd name="T15" fmla="*/ 97 h 862"/>
              <a:gd name="T16" fmla="*/ 1200 w 1200"/>
              <a:gd name="T17" fmla="*/ 97 h 862"/>
              <a:gd name="T18" fmla="*/ 1200 w 1200"/>
              <a:gd name="T19" fmla="*/ 862 h 862"/>
              <a:gd name="T20" fmla="*/ 945 w 1200"/>
              <a:gd name="T21" fmla="*/ 862 h 862"/>
              <a:gd name="T22" fmla="*/ 783 w 1200"/>
              <a:gd name="T23" fmla="*/ 862 h 862"/>
              <a:gd name="T24" fmla="*/ 783 w 1200"/>
              <a:gd name="T25" fmla="*/ 352 h 862"/>
              <a:gd name="T26" fmla="*/ 945 w 1200"/>
              <a:gd name="T27" fmla="*/ 352 h 862"/>
              <a:gd name="T28" fmla="*/ 945 w 1200"/>
              <a:gd name="T29" fmla="*/ 862 h 862"/>
              <a:gd name="T30" fmla="*/ 678 w 1200"/>
              <a:gd name="T31" fmla="*/ 862 h 862"/>
              <a:gd name="T32" fmla="*/ 528 w 1200"/>
              <a:gd name="T33" fmla="*/ 862 h 862"/>
              <a:gd name="T34" fmla="*/ 528 w 1200"/>
              <a:gd name="T35" fmla="*/ 202 h 862"/>
              <a:gd name="T36" fmla="*/ 678 w 1200"/>
              <a:gd name="T37" fmla="*/ 202 h 862"/>
              <a:gd name="T38" fmla="*/ 678 w 1200"/>
              <a:gd name="T39" fmla="*/ 862 h 862"/>
              <a:gd name="T40" fmla="*/ 423 w 1200"/>
              <a:gd name="T41" fmla="*/ 862 h 862"/>
              <a:gd name="T42" fmla="*/ 266 w 1200"/>
              <a:gd name="T43" fmla="*/ 862 h 862"/>
              <a:gd name="T44" fmla="*/ 266 w 1200"/>
              <a:gd name="T45" fmla="*/ 0 h 862"/>
              <a:gd name="T46" fmla="*/ 423 w 1200"/>
              <a:gd name="T47" fmla="*/ 0 h 862"/>
              <a:gd name="T48" fmla="*/ 423 w 1200"/>
              <a:gd name="T49" fmla="*/ 86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0" h="862">
                <a:moveTo>
                  <a:pt x="157" y="862"/>
                </a:moveTo>
                <a:lnTo>
                  <a:pt x="0" y="862"/>
                </a:lnTo>
                <a:lnTo>
                  <a:pt x="0" y="476"/>
                </a:lnTo>
                <a:lnTo>
                  <a:pt x="157" y="476"/>
                </a:lnTo>
                <a:lnTo>
                  <a:pt x="157" y="862"/>
                </a:lnTo>
                <a:close/>
                <a:moveTo>
                  <a:pt x="1200" y="862"/>
                </a:moveTo>
                <a:lnTo>
                  <a:pt x="1050" y="862"/>
                </a:lnTo>
                <a:lnTo>
                  <a:pt x="1050" y="97"/>
                </a:lnTo>
                <a:lnTo>
                  <a:pt x="1200" y="97"/>
                </a:lnTo>
                <a:lnTo>
                  <a:pt x="1200" y="862"/>
                </a:lnTo>
                <a:close/>
                <a:moveTo>
                  <a:pt x="945" y="862"/>
                </a:moveTo>
                <a:lnTo>
                  <a:pt x="783" y="862"/>
                </a:lnTo>
                <a:lnTo>
                  <a:pt x="783" y="352"/>
                </a:lnTo>
                <a:lnTo>
                  <a:pt x="945" y="352"/>
                </a:lnTo>
                <a:lnTo>
                  <a:pt x="945" y="862"/>
                </a:lnTo>
                <a:close/>
                <a:moveTo>
                  <a:pt x="678" y="862"/>
                </a:moveTo>
                <a:lnTo>
                  <a:pt x="528" y="862"/>
                </a:lnTo>
                <a:lnTo>
                  <a:pt x="528" y="202"/>
                </a:lnTo>
                <a:lnTo>
                  <a:pt x="678" y="202"/>
                </a:lnTo>
                <a:lnTo>
                  <a:pt x="678" y="862"/>
                </a:lnTo>
                <a:close/>
                <a:moveTo>
                  <a:pt x="423" y="862"/>
                </a:moveTo>
                <a:lnTo>
                  <a:pt x="266" y="862"/>
                </a:lnTo>
                <a:lnTo>
                  <a:pt x="266" y="0"/>
                </a:lnTo>
                <a:lnTo>
                  <a:pt x="423" y="0"/>
                </a:lnTo>
                <a:lnTo>
                  <a:pt x="423" y="86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15" name="组合 43"/>
          <p:cNvGrpSpPr/>
          <p:nvPr/>
        </p:nvGrpSpPr>
        <p:grpSpPr>
          <a:xfrm>
            <a:off x="5631179" y="4264836"/>
            <a:ext cx="6085899" cy="2073660"/>
            <a:chOff x="271145" y="1310005"/>
            <a:chExt cx="5417820" cy="2073660"/>
          </a:xfrm>
        </p:grpSpPr>
        <p:sp>
          <p:nvSpPr>
            <p:cNvPr id="45" name="Freeform 60"/>
            <p:cNvSpPr>
              <a:spLocks/>
            </p:cNvSpPr>
            <p:nvPr/>
          </p:nvSpPr>
          <p:spPr bwMode="auto">
            <a:xfrm>
              <a:off x="337820" y="1310005"/>
              <a:ext cx="554990" cy="596265"/>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46" name="文本框 38"/>
            <p:cNvSpPr txBox="1"/>
            <p:nvPr/>
          </p:nvSpPr>
          <p:spPr>
            <a:xfrm>
              <a:off x="271145" y="2109470"/>
              <a:ext cx="5417820" cy="1274195"/>
            </a:xfrm>
            <a:prstGeom prst="rect">
              <a:avLst/>
            </a:prstGeom>
            <a:noFill/>
          </p:spPr>
          <p:txBody>
            <a:bodyPr wrap="square" rtlCol="0">
              <a:spAutoFit/>
            </a:bodyPr>
            <a:lstStyle/>
            <a:p>
              <a:pPr marL="285750" indent="-285750">
                <a:lnSpc>
                  <a:spcPct val="120000"/>
                </a:lnSpc>
              </a:pPr>
              <a:r>
                <a:rPr lang="en-US" altLang="zh-CN" sz="1600" b="1" dirty="0" smtClean="0">
                  <a:latin typeface="微软雅黑" panose="020B0503020204020204" pitchFamily="34" charset="-122"/>
                  <a:ea typeface="微软雅黑" panose="020B0503020204020204" pitchFamily="34" charset="-122"/>
                </a:rPr>
                <a:t>1.</a:t>
              </a:r>
              <a:r>
                <a:rPr lang="zh-CN" altLang="en-US" sz="1600" b="1" dirty="0" smtClean="0">
                  <a:latin typeface="微软雅黑" panose="020B0503020204020204" pitchFamily="34" charset="-122"/>
                  <a:ea typeface="微软雅黑" panose="020B0503020204020204" pitchFamily="34" charset="-122"/>
                </a:rPr>
                <a:t>老师根据直播内容出题一道</a:t>
              </a:r>
              <a:endParaRPr lang="en-US" altLang="zh-CN" sz="1600" b="1" dirty="0" smtClean="0">
                <a:latin typeface="微软雅黑" panose="020B0503020204020204" pitchFamily="34" charset="-122"/>
                <a:ea typeface="微软雅黑" panose="020B0503020204020204" pitchFamily="34" charset="-122"/>
              </a:endParaRPr>
            </a:p>
            <a:p>
              <a:pPr marL="285750" indent="-285750">
                <a:lnSpc>
                  <a:spcPct val="120000"/>
                </a:lnSpc>
              </a:pPr>
              <a:r>
                <a:rPr lang="en-US" altLang="zh-CN" sz="1600" b="1" dirty="0" smtClean="0">
                  <a:latin typeface="微软雅黑" panose="020B0503020204020204" pitchFamily="34" charset="-122"/>
                  <a:ea typeface="微软雅黑" panose="020B0503020204020204" pitchFamily="34" charset="-122"/>
                </a:rPr>
                <a:t>2.</a:t>
              </a:r>
              <a:r>
                <a:rPr lang="zh-CN" altLang="en-US" sz="1600" b="1" dirty="0" smtClean="0">
                  <a:latin typeface="微软雅黑" panose="020B0503020204020204" pitchFamily="34" charset="-122"/>
                  <a:ea typeface="微软雅黑" panose="020B0503020204020204" pitchFamily="34" charset="-122"/>
                </a:rPr>
                <a:t>老师读题结束，并数数</a:t>
              </a:r>
              <a:r>
                <a:rPr lang="en-US" altLang="zh-CN" sz="1600" b="1" dirty="0" smtClean="0">
                  <a:latin typeface="微软雅黑" panose="020B0503020204020204" pitchFamily="34" charset="-122"/>
                  <a:ea typeface="微软雅黑" panose="020B0503020204020204" pitchFamily="34" charset="-122"/>
                </a:rPr>
                <a:t>3</a:t>
              </a:r>
              <a:r>
                <a:rPr lang="zh-CN" altLang="en-US" sz="1600" b="1" dirty="0" smtClean="0">
                  <a:latin typeface="微软雅黑" panose="020B0503020204020204" pitchFamily="34" charset="-122"/>
                  <a:ea typeface="微软雅黑" panose="020B0503020204020204" pitchFamily="34" charset="-122"/>
                </a:rPr>
                <a:t>、</a:t>
              </a:r>
              <a:r>
                <a:rPr lang="en-US" altLang="zh-CN" sz="1600" b="1" dirty="0" smtClean="0">
                  <a:latin typeface="微软雅黑" panose="020B0503020204020204" pitchFamily="34" charset="-122"/>
                  <a:ea typeface="微软雅黑" panose="020B0503020204020204" pitchFamily="34" charset="-122"/>
                </a:rPr>
                <a:t>2</a:t>
              </a:r>
              <a:r>
                <a:rPr lang="zh-CN" altLang="en-US" sz="1600" b="1" dirty="0" smtClean="0">
                  <a:latin typeface="微软雅黑" panose="020B0503020204020204" pitchFamily="34" charset="-122"/>
                  <a:ea typeface="微软雅黑" panose="020B0503020204020204" pitchFamily="34" charset="-122"/>
                </a:rPr>
                <a:t>、</a:t>
              </a:r>
              <a:r>
                <a:rPr lang="en-US" altLang="zh-CN" sz="1600" b="1" dirty="0" smtClean="0">
                  <a:latin typeface="微软雅黑" panose="020B0503020204020204" pitchFamily="34" charset="-122"/>
                  <a:ea typeface="微软雅黑" panose="020B0503020204020204" pitchFamily="34" charset="-122"/>
                </a:rPr>
                <a:t>1</a:t>
              </a:r>
              <a:r>
                <a:rPr lang="zh-CN" altLang="en-US" sz="1600" b="1" dirty="0" smtClean="0">
                  <a:latin typeface="微软雅黑" panose="020B0503020204020204" pitchFamily="34" charset="-122"/>
                  <a:ea typeface="微软雅黑" panose="020B0503020204020204" pitchFamily="34" charset="-122"/>
                </a:rPr>
                <a:t>，当结束的时候开始抢答</a:t>
              </a:r>
              <a:endParaRPr lang="en-US" altLang="zh-CN" sz="1600" b="1" dirty="0" smtClean="0">
                <a:latin typeface="微软雅黑" panose="020B0503020204020204" pitchFamily="34" charset="-122"/>
                <a:ea typeface="微软雅黑" panose="020B0503020204020204" pitchFamily="34" charset="-122"/>
              </a:endParaRPr>
            </a:p>
            <a:p>
              <a:pPr marL="285750" indent="-285750">
                <a:lnSpc>
                  <a:spcPct val="120000"/>
                </a:lnSpc>
              </a:pPr>
              <a:r>
                <a:rPr lang="en-US" altLang="zh-CN" sz="1600" b="1" dirty="0" smtClean="0">
                  <a:latin typeface="微软雅黑" panose="020B0503020204020204" pitchFamily="34" charset="-122"/>
                  <a:ea typeface="微软雅黑" panose="020B0503020204020204" pitchFamily="34" charset="-122"/>
                </a:rPr>
                <a:t>3.</a:t>
              </a:r>
              <a:r>
                <a:rPr lang="zh-CN" altLang="en-US" sz="1600" b="1" dirty="0" smtClean="0">
                  <a:latin typeface="微软雅黑" panose="020B0503020204020204" pitchFamily="34" charset="-122"/>
                  <a:ea typeface="微软雅黑" panose="020B0503020204020204" pitchFamily="34" charset="-122"/>
                </a:rPr>
                <a:t>第一个回答正确的即可获得奖品，专人老师会主动加歪歪兑奖品</a:t>
              </a:r>
              <a:endParaRPr lang="en-US" altLang="zh-CN" sz="1600" b="1" dirty="0" smtClean="0">
                <a:latin typeface="微软雅黑" panose="020B0503020204020204" pitchFamily="34" charset="-122"/>
                <a:ea typeface="微软雅黑" panose="020B0503020204020204" pitchFamily="34" charset="-122"/>
              </a:endParaRPr>
            </a:p>
            <a:p>
              <a:pPr marL="285750" indent="-285750">
                <a:lnSpc>
                  <a:spcPct val="120000"/>
                </a:lnSpc>
              </a:pPr>
              <a:r>
                <a:rPr lang="en-US" altLang="zh-CN" sz="1600" b="1" dirty="0" smtClean="0">
                  <a:latin typeface="微软雅黑" panose="020B0503020204020204" pitchFamily="34" charset="-122"/>
                  <a:ea typeface="微软雅黑" panose="020B0503020204020204" pitchFamily="34" charset="-122"/>
                </a:rPr>
                <a:t>4.</a:t>
              </a:r>
              <a:r>
                <a:rPr lang="zh-CN" altLang="en-US" sz="1600" b="1" dirty="0" smtClean="0">
                  <a:latin typeface="微软雅黑" panose="020B0503020204020204" pitchFamily="34" charset="-122"/>
                  <a:ea typeface="微软雅黑" panose="020B0503020204020204" pitchFamily="34" charset="-122"/>
                </a:rPr>
                <a:t>未在数数前抢答的无效、第一个回答不正确的无效</a:t>
              </a:r>
              <a:endParaRPr lang="en-US" altLang="zh-CN" sz="1600" b="1" dirty="0" smtClean="0">
                <a:latin typeface="微软雅黑" panose="020B0503020204020204" pitchFamily="34" charset="-122"/>
                <a:ea typeface="微软雅黑" panose="020B0503020204020204" pitchFamily="34" charset="-122"/>
              </a:endParaRPr>
            </a:p>
          </p:txBody>
        </p:sp>
        <p:sp>
          <p:nvSpPr>
            <p:cNvPr id="47" name="圆角矩形 46"/>
            <p:cNvSpPr/>
            <p:nvPr/>
          </p:nvSpPr>
          <p:spPr>
            <a:xfrm>
              <a:off x="1005205" y="1469390"/>
              <a:ext cx="2326005" cy="436880"/>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smtClean="0">
                  <a:latin typeface="+mn-ea"/>
                  <a:cs typeface="Arial Unicode MS" panose="020B0604020202020204" pitchFamily="34" charset="-122"/>
                </a:rPr>
                <a:t>有奖竞答规则</a:t>
              </a:r>
              <a:endParaRPr lang="zh-CN" altLang="en-US" b="1" dirty="0">
                <a:latin typeface="+mn-ea"/>
                <a:cs typeface="Arial Unicode MS" panose="020B0604020202020204" pitchFamily="34" charset="-122"/>
              </a:endParaRPr>
            </a:p>
          </p:txBody>
        </p:sp>
        <p:sp>
          <p:nvSpPr>
            <p:cNvPr id="57" name="等腰三角形 56"/>
            <p:cNvSpPr/>
            <p:nvPr/>
          </p:nvSpPr>
          <p:spPr>
            <a:xfrm rot="16200000">
              <a:off x="930910" y="1536700"/>
              <a:ext cx="74930" cy="151130"/>
            </a:xfrm>
            <a:prstGeom prst="triangle">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mn-ea"/>
                <a:cs typeface="Arial Unicode MS" panose="020B0604020202020204" pitchFamily="34" charset="-122"/>
              </a:endParaRPr>
            </a:p>
          </p:txBody>
        </p:sp>
      </p:grpSp>
    </p:spTree>
    <p:extLst>
      <p:ext uri="{BB962C8B-B14F-4D97-AF65-F5344CB8AC3E}">
        <p14:creationId xmlns:p14="http://schemas.microsoft.com/office/powerpoint/2010/main" xmlns="" val="440271429"/>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additive="base">
                                        <p:cTn id="13" dur="500" fill="hold"/>
                                        <p:tgtEl>
                                          <p:spTgt spid="81"/>
                                        </p:tgtEl>
                                        <p:attrNameLst>
                                          <p:attrName>ppt_x</p:attrName>
                                        </p:attrNameLst>
                                      </p:cBhvr>
                                      <p:tavLst>
                                        <p:tav tm="0">
                                          <p:val>
                                            <p:strVal val="#ppt_x"/>
                                          </p:val>
                                        </p:tav>
                                        <p:tav tm="100000">
                                          <p:val>
                                            <p:strVal val="#ppt_x"/>
                                          </p:val>
                                        </p:tav>
                                      </p:tavLst>
                                    </p:anim>
                                    <p:anim calcmode="lin" valueType="num">
                                      <p:cBhvr additive="base">
                                        <p:cTn id="14"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6649085"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相关课件下载</a:t>
            </a:r>
            <a:endParaRPr lang="en-US" altLang="zh-CN" sz="24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2" name="组合 1"/>
          <p:cNvGrpSpPr/>
          <p:nvPr/>
        </p:nvGrpSpPr>
        <p:grpSpPr>
          <a:xfrm>
            <a:off x="52070" y="1318260"/>
            <a:ext cx="3783330" cy="1194435"/>
            <a:chOff x="52070" y="1318260"/>
            <a:chExt cx="3783330" cy="1194435"/>
          </a:xfrm>
        </p:grpSpPr>
        <p:sp>
          <p:nvSpPr>
            <p:cNvPr id="51" name="任意多边形 50"/>
            <p:cNvSpPr/>
            <p:nvPr/>
          </p:nvSpPr>
          <p:spPr>
            <a:xfrm flipH="1">
              <a:off x="52070" y="1318260"/>
              <a:ext cx="994410" cy="1031240"/>
            </a:xfrm>
            <a:custGeom>
              <a:avLst/>
              <a:gdLst>
                <a:gd name="connsiteX0" fmla="*/ 837387 w 837387"/>
                <a:gd name="connsiteY0" fmla="*/ 0 h 868234"/>
                <a:gd name="connsiteX1" fmla="*/ 837387 w 837387"/>
                <a:gd name="connsiteY1" fmla="*/ 494859 h 868234"/>
                <a:gd name="connsiteX2" fmla="*/ 0 w 837387"/>
                <a:gd name="connsiteY2" fmla="*/ 868234 h 868234"/>
                <a:gd name="connsiteX3" fmla="*/ 0 w 837387"/>
                <a:gd name="connsiteY3" fmla="*/ 587867 h 868234"/>
              </a:gdLst>
              <a:ahLst/>
              <a:cxnLst>
                <a:cxn ang="0">
                  <a:pos x="connsiteX0" y="connsiteY0"/>
                </a:cxn>
                <a:cxn ang="0">
                  <a:pos x="connsiteX1" y="connsiteY1"/>
                </a:cxn>
                <a:cxn ang="0">
                  <a:pos x="connsiteX2" y="connsiteY2"/>
                </a:cxn>
                <a:cxn ang="0">
                  <a:pos x="connsiteX3" y="connsiteY3"/>
                </a:cxn>
              </a:cxnLst>
              <a:rect l="l" t="t" r="r" b="b"/>
              <a:pathLst>
                <a:path w="837387" h="868234">
                  <a:moveTo>
                    <a:pt x="837387" y="0"/>
                  </a:moveTo>
                  <a:lnTo>
                    <a:pt x="837387" y="494859"/>
                  </a:lnTo>
                  <a:lnTo>
                    <a:pt x="0" y="868234"/>
                  </a:lnTo>
                  <a:lnTo>
                    <a:pt x="0" y="587867"/>
                  </a:lnTo>
                  <a:close/>
                </a:path>
              </a:pathLst>
            </a:custGeom>
            <a:solidFill>
              <a:schemeClr val="accent3">
                <a:lumMod val="75000"/>
              </a:schemeClr>
            </a:solidFill>
            <a:ln>
              <a:noFill/>
            </a:ln>
            <a:effectLst>
              <a:outerShdw blurRad="2540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zh-CN" altLang="en-US"/>
            </a:p>
          </p:txBody>
        </p:sp>
        <p:sp>
          <p:nvSpPr>
            <p:cNvPr id="54" name="任意多边形 53"/>
            <p:cNvSpPr/>
            <p:nvPr/>
          </p:nvSpPr>
          <p:spPr>
            <a:xfrm rot="5400000" flipH="1">
              <a:off x="2111375" y="788035"/>
              <a:ext cx="659765" cy="2788920"/>
            </a:xfrm>
            <a:custGeom>
              <a:avLst/>
              <a:gdLst>
                <a:gd name="connsiteX0" fmla="*/ 659724 w 659724"/>
                <a:gd name="connsiteY0" fmla="*/ 470520 h 2789182"/>
                <a:gd name="connsiteX1" fmla="*/ 329862 w 659724"/>
                <a:gd name="connsiteY1" fmla="*/ 0 h 2789182"/>
                <a:gd name="connsiteX2" fmla="*/ 0 w 659724"/>
                <a:gd name="connsiteY2" fmla="*/ 470520 h 2789182"/>
                <a:gd name="connsiteX3" fmla="*/ 163395 w 659724"/>
                <a:gd name="connsiteY3" fmla="*/ 470520 h 2789182"/>
                <a:gd name="connsiteX4" fmla="*/ 163395 w 659724"/>
                <a:gd name="connsiteY4" fmla="*/ 2789182 h 2789182"/>
                <a:gd name="connsiteX5" fmla="*/ 496328 w 659724"/>
                <a:gd name="connsiteY5" fmla="*/ 2789182 h 2789182"/>
                <a:gd name="connsiteX6" fmla="*/ 496328 w 659724"/>
                <a:gd name="connsiteY6" fmla="*/ 470520 h 278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724" h="2789182">
                  <a:moveTo>
                    <a:pt x="659724" y="470520"/>
                  </a:moveTo>
                  <a:lnTo>
                    <a:pt x="329862" y="0"/>
                  </a:lnTo>
                  <a:lnTo>
                    <a:pt x="0" y="470520"/>
                  </a:lnTo>
                  <a:lnTo>
                    <a:pt x="163395" y="470520"/>
                  </a:lnTo>
                  <a:lnTo>
                    <a:pt x="163395" y="2789182"/>
                  </a:lnTo>
                  <a:lnTo>
                    <a:pt x="496328" y="2789182"/>
                  </a:lnTo>
                  <a:lnTo>
                    <a:pt x="496328" y="470520"/>
                  </a:lnTo>
                  <a:close/>
                </a:path>
              </a:pathLst>
            </a:custGeom>
            <a:solidFill>
              <a:schemeClr val="accent3"/>
            </a:solidFill>
            <a:ln>
              <a:noFill/>
            </a:ln>
            <a:effectLst>
              <a:outerShdw blurRad="2540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zh-CN" altLang="en-US"/>
            </a:p>
          </p:txBody>
        </p:sp>
      </p:grpSp>
      <p:grpSp>
        <p:nvGrpSpPr>
          <p:cNvPr id="6" name="组合 5"/>
          <p:cNvGrpSpPr/>
          <p:nvPr/>
        </p:nvGrpSpPr>
        <p:grpSpPr>
          <a:xfrm>
            <a:off x="41437" y="4652242"/>
            <a:ext cx="5965190" cy="691515"/>
            <a:chOff x="52070" y="3333750"/>
            <a:chExt cx="5965190" cy="691515"/>
          </a:xfrm>
        </p:grpSpPr>
        <p:sp>
          <p:nvSpPr>
            <p:cNvPr id="49" name="任意多边形 48"/>
            <p:cNvSpPr/>
            <p:nvPr/>
          </p:nvSpPr>
          <p:spPr>
            <a:xfrm flipH="1">
              <a:off x="52070" y="3333750"/>
              <a:ext cx="954405" cy="648970"/>
            </a:xfrm>
            <a:custGeom>
              <a:avLst/>
              <a:gdLst>
                <a:gd name="connsiteX0" fmla="*/ 803515 w 803515"/>
                <a:gd name="connsiteY0" fmla="*/ 0 h 546669"/>
                <a:gd name="connsiteX1" fmla="*/ 803515 w 803515"/>
                <a:gd name="connsiteY1" fmla="*/ 546669 h 546669"/>
                <a:gd name="connsiteX2" fmla="*/ 0 w 803515"/>
                <a:gd name="connsiteY2" fmla="*/ 440618 h 546669"/>
                <a:gd name="connsiteX3" fmla="*/ 0 w 803515"/>
                <a:gd name="connsiteY3" fmla="*/ 160251 h 546669"/>
              </a:gdLst>
              <a:ahLst/>
              <a:cxnLst>
                <a:cxn ang="0">
                  <a:pos x="connsiteX0" y="connsiteY0"/>
                </a:cxn>
                <a:cxn ang="0">
                  <a:pos x="connsiteX1" y="connsiteY1"/>
                </a:cxn>
                <a:cxn ang="0">
                  <a:pos x="connsiteX2" y="connsiteY2"/>
                </a:cxn>
                <a:cxn ang="0">
                  <a:pos x="connsiteX3" y="connsiteY3"/>
                </a:cxn>
              </a:cxnLst>
              <a:rect l="l" t="t" r="r" b="b"/>
              <a:pathLst>
                <a:path w="803515" h="546669">
                  <a:moveTo>
                    <a:pt x="803515" y="0"/>
                  </a:moveTo>
                  <a:lnTo>
                    <a:pt x="803515" y="546669"/>
                  </a:lnTo>
                  <a:lnTo>
                    <a:pt x="0" y="440618"/>
                  </a:lnTo>
                  <a:lnTo>
                    <a:pt x="0" y="160251"/>
                  </a:lnTo>
                  <a:close/>
                </a:path>
              </a:pathLst>
            </a:custGeom>
            <a:solidFill>
              <a:schemeClr val="accent1">
                <a:lumMod val="50000"/>
              </a:schemeClr>
            </a:solidFill>
            <a:ln>
              <a:noFill/>
            </a:ln>
            <a:effectLst>
              <a:outerShdw blurRad="2540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zh-CN" altLang="en-US"/>
            </a:p>
          </p:txBody>
        </p:sp>
        <p:sp>
          <p:nvSpPr>
            <p:cNvPr id="52" name="任意多边形 51"/>
            <p:cNvSpPr/>
            <p:nvPr/>
          </p:nvSpPr>
          <p:spPr>
            <a:xfrm rot="5400000" flipH="1">
              <a:off x="3181985" y="1189990"/>
              <a:ext cx="659765" cy="5011420"/>
            </a:xfrm>
            <a:custGeom>
              <a:avLst/>
              <a:gdLst>
                <a:gd name="connsiteX0" fmla="*/ 659724 w 659724"/>
                <a:gd name="connsiteY0" fmla="*/ 470520 h 5011142"/>
                <a:gd name="connsiteX1" fmla="*/ 329862 w 659724"/>
                <a:gd name="connsiteY1" fmla="*/ 0 h 5011142"/>
                <a:gd name="connsiteX2" fmla="*/ 0 w 659724"/>
                <a:gd name="connsiteY2" fmla="*/ 470520 h 5011142"/>
                <a:gd name="connsiteX3" fmla="*/ 168388 w 659724"/>
                <a:gd name="connsiteY3" fmla="*/ 470520 h 5011142"/>
                <a:gd name="connsiteX4" fmla="*/ 168388 w 659724"/>
                <a:gd name="connsiteY4" fmla="*/ 5011142 h 5011142"/>
                <a:gd name="connsiteX5" fmla="*/ 501321 w 659724"/>
                <a:gd name="connsiteY5" fmla="*/ 5011142 h 5011142"/>
                <a:gd name="connsiteX6" fmla="*/ 501321 w 659724"/>
                <a:gd name="connsiteY6" fmla="*/ 470520 h 501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9724" h="5011142">
                  <a:moveTo>
                    <a:pt x="659724" y="470520"/>
                  </a:moveTo>
                  <a:lnTo>
                    <a:pt x="329862" y="0"/>
                  </a:lnTo>
                  <a:lnTo>
                    <a:pt x="0" y="470520"/>
                  </a:lnTo>
                  <a:lnTo>
                    <a:pt x="168388" y="470520"/>
                  </a:lnTo>
                  <a:lnTo>
                    <a:pt x="168388" y="5011142"/>
                  </a:lnTo>
                  <a:lnTo>
                    <a:pt x="501321" y="5011142"/>
                  </a:lnTo>
                  <a:lnTo>
                    <a:pt x="501321" y="470520"/>
                  </a:lnTo>
                  <a:close/>
                </a:path>
              </a:pathLst>
            </a:custGeom>
            <a:solidFill>
              <a:schemeClr val="accent1"/>
            </a:solidFill>
            <a:ln>
              <a:noFill/>
            </a:ln>
            <a:effectLst>
              <a:outerShdw blurRad="254000" dist="152400" dir="2700000" algn="tl" rotWithShape="0">
                <a:prstClr val="black">
                  <a:alpha val="6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kumimoji="1" lang="zh-CN" altLang="en-US"/>
            </a:p>
          </p:txBody>
        </p:sp>
      </p:grpSp>
      <p:cxnSp>
        <p:nvCxnSpPr>
          <p:cNvPr id="33" name="直线连接符 28"/>
          <p:cNvCxnSpPr/>
          <p:nvPr/>
        </p:nvCxnSpPr>
        <p:spPr>
          <a:xfrm>
            <a:off x="3948430" y="2169795"/>
            <a:ext cx="1749425" cy="0"/>
          </a:xfrm>
          <a:prstGeom prst="line">
            <a:avLst/>
          </a:prstGeom>
          <a:ln w="19050" cmpd="sng">
            <a:solidFill>
              <a:srgbClr val="4A4A4A"/>
            </a:solidFill>
            <a:prstDash val="dot"/>
            <a:headEnd type="oval"/>
            <a:tailEnd type="oval"/>
          </a:ln>
          <a:effectLst/>
        </p:spPr>
        <p:style>
          <a:lnRef idx="2">
            <a:schemeClr val="accent1"/>
          </a:lnRef>
          <a:fillRef idx="0">
            <a:schemeClr val="accent1"/>
          </a:fillRef>
          <a:effectRef idx="1">
            <a:schemeClr val="accent1"/>
          </a:effectRef>
          <a:fontRef idx="minor">
            <a:schemeClr val="tx1"/>
          </a:fontRef>
        </p:style>
      </p:cxnSp>
      <p:cxnSp>
        <p:nvCxnSpPr>
          <p:cNvPr id="37" name="直线连接符 49"/>
          <p:cNvCxnSpPr/>
          <p:nvPr/>
        </p:nvCxnSpPr>
        <p:spPr>
          <a:xfrm>
            <a:off x="6151245" y="4997302"/>
            <a:ext cx="381000" cy="0"/>
          </a:xfrm>
          <a:prstGeom prst="line">
            <a:avLst/>
          </a:prstGeom>
          <a:ln w="19050" cmpd="sng">
            <a:solidFill>
              <a:srgbClr val="4A4A4A"/>
            </a:solidFill>
            <a:prstDash val="dot"/>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70" name="矩形 69"/>
          <p:cNvSpPr/>
          <p:nvPr/>
        </p:nvSpPr>
        <p:spPr>
          <a:xfrm>
            <a:off x="5862320" y="1988820"/>
            <a:ext cx="2232025" cy="646331"/>
          </a:xfrm>
          <a:prstGeom prst="rect">
            <a:avLst/>
          </a:prstGeom>
        </p:spPr>
        <p:txBody>
          <a:bodyPr wrap="square">
            <a:spAutoFit/>
          </a:bodyPr>
          <a:lstStyle/>
          <a:p>
            <a:pPr algn="just"/>
            <a:r>
              <a:rPr lang="zh-CN" altLang="en-US" b="1" dirty="0" smtClean="0">
                <a:latin typeface="微软雅黑" panose="020B0503020204020204" pitchFamily="34" charset="-122"/>
                <a:ea typeface="微软雅黑" panose="020B0503020204020204" pitchFamily="34" charset="-122"/>
              </a:rPr>
              <a:t>相关课件下载地址</a:t>
            </a:r>
            <a:endParaRPr lang="en-US" altLang="zh-CN" b="1" dirty="0" smtClean="0">
              <a:latin typeface="微软雅黑" panose="020B0503020204020204" pitchFamily="34" charset="-122"/>
              <a:ea typeface="微软雅黑" panose="020B0503020204020204" pitchFamily="34" charset="-122"/>
            </a:endParaRPr>
          </a:p>
          <a:p>
            <a:pPr algn="just"/>
            <a:endParaRPr lang="zh-CN" altLang="en-US" b="1" dirty="0">
              <a:latin typeface="微软雅黑" panose="020B0503020204020204" pitchFamily="34" charset="-122"/>
              <a:ea typeface="微软雅黑" panose="020B0503020204020204" pitchFamily="34" charset="-122"/>
            </a:endParaRPr>
          </a:p>
        </p:txBody>
      </p:sp>
      <p:sp>
        <p:nvSpPr>
          <p:cNvPr id="74" name="矩形 73"/>
          <p:cNvSpPr/>
          <p:nvPr/>
        </p:nvSpPr>
        <p:spPr>
          <a:xfrm>
            <a:off x="6654327" y="4831312"/>
            <a:ext cx="2232025" cy="369570"/>
          </a:xfrm>
          <a:prstGeom prst="rect">
            <a:avLst/>
          </a:prstGeom>
        </p:spPr>
        <p:txBody>
          <a:bodyPr wrap="square">
            <a:spAutoFit/>
          </a:bodyPr>
          <a:lstStyle/>
          <a:p>
            <a:pPr algn="just"/>
            <a:r>
              <a:rPr lang="zh-CN" altLang="en-US" b="1" dirty="0" smtClean="0">
                <a:latin typeface="微软雅黑" panose="020B0503020204020204" pitchFamily="34" charset="-122"/>
                <a:ea typeface="微软雅黑" panose="020B0503020204020204" pitchFamily="34" charset="-122"/>
              </a:rPr>
              <a:t>国考教材订购</a:t>
            </a:r>
            <a:endParaRPr lang="zh-CN" altLang="en-US" b="1" dirty="0">
              <a:latin typeface="微软雅黑" panose="020B0503020204020204" pitchFamily="34" charset="-122"/>
              <a:ea typeface="微软雅黑" panose="020B0503020204020204" pitchFamily="34" charset="-122"/>
            </a:endParaRPr>
          </a:p>
        </p:txBody>
      </p:sp>
      <p:pic>
        <p:nvPicPr>
          <p:cNvPr id="2052" name="Picture 4"/>
          <p:cNvPicPr>
            <a:picLocks noChangeAspect="1" noChangeArrowheads="1"/>
          </p:cNvPicPr>
          <p:nvPr/>
        </p:nvPicPr>
        <p:blipFill>
          <a:blip r:embed="rId3" cstate="print"/>
          <a:srcRect/>
          <a:stretch>
            <a:fillRect/>
          </a:stretch>
        </p:blipFill>
        <p:spPr bwMode="auto">
          <a:xfrm>
            <a:off x="8406765" y="3512820"/>
            <a:ext cx="2667000" cy="2943225"/>
          </a:xfrm>
          <a:prstGeom prst="rect">
            <a:avLst/>
          </a:prstGeom>
          <a:noFill/>
          <a:ln w="9525">
            <a:noFill/>
            <a:miter lim="800000"/>
            <a:headEnd/>
            <a:tailEnd/>
          </a:ln>
          <a:effectLst/>
        </p:spPr>
      </p:pic>
      <p:sp>
        <p:nvSpPr>
          <p:cNvPr id="24" name="矩形 23"/>
          <p:cNvSpPr/>
          <p:nvPr/>
        </p:nvSpPr>
        <p:spPr>
          <a:xfrm>
            <a:off x="5911248" y="2727484"/>
            <a:ext cx="2492990" cy="369332"/>
          </a:xfrm>
          <a:prstGeom prst="rect">
            <a:avLst/>
          </a:prstGeom>
        </p:spPr>
        <p:txBody>
          <a:bodyPr wrap="none">
            <a:spAutoFit/>
          </a:bodyPr>
          <a:lstStyle/>
          <a:p>
            <a:r>
              <a:rPr lang="zh-CN" altLang="en-US" dirty="0" smtClean="0"/>
              <a:t>管理员歪歪讨论栏贴出</a:t>
            </a:r>
            <a:endParaRPr lang="zh-CN" altLang="en-US" dirty="0"/>
          </a:p>
        </p:txBody>
      </p:sp>
      <p:sp>
        <p:nvSpPr>
          <p:cNvPr id="20" name="矩形 19"/>
          <p:cNvSpPr/>
          <p:nvPr/>
        </p:nvSpPr>
        <p:spPr>
          <a:xfrm>
            <a:off x="5862320" y="2358152"/>
            <a:ext cx="5158079" cy="369332"/>
          </a:xfrm>
          <a:prstGeom prst="rect">
            <a:avLst/>
          </a:prstGeom>
        </p:spPr>
        <p:txBody>
          <a:bodyPr wrap="none">
            <a:spAutoFit/>
          </a:bodyPr>
          <a:lstStyle/>
          <a:p>
            <a:r>
              <a:rPr lang="en-US" altLang="zh-CN" dirty="0" smtClean="0"/>
              <a:t>http://www.chinagwyw.org/zhongyang/388841.html</a:t>
            </a:r>
            <a:endParaRPr lang="zh-CN" altLang="en-US" dirty="0"/>
          </a:p>
        </p:txBody>
      </p:sp>
    </p:spTree>
    <p:extLst>
      <p:ext uri="{BB962C8B-B14F-4D97-AF65-F5344CB8AC3E}">
        <p14:creationId xmlns:p14="http://schemas.microsoft.com/office/powerpoint/2010/main" xmlns="" val="3564493081"/>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8"/>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par>
                                <p:cTn id="30" presetID="22" presetClass="entr" presetSubtype="8" fill="hold" nodeType="withEffect">
                                  <p:stCondLst>
                                    <p:cond delay="40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par>
                          <p:cTn id="33" fill="hold">
                            <p:stCondLst>
                              <p:cond delay="2400"/>
                            </p:stCondLst>
                            <p:childTnLst>
                              <p:par>
                                <p:cTn id="34" presetID="22" presetClass="entr" presetSubtype="8"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par>
                          <p:cTn id="37" fill="hold">
                            <p:stCondLst>
                              <p:cond delay="2900"/>
                            </p:stCondLst>
                            <p:childTnLst>
                              <p:par>
                                <p:cTn id="38" presetID="53" presetClass="entr" presetSubtype="16" fill="hold" grpId="0" nodeType="afterEffect">
                                  <p:stCondLst>
                                    <p:cond delay="0"/>
                                  </p:stCondLst>
                                  <p:childTnLst>
                                    <p:set>
                                      <p:cBhvr>
                                        <p:cTn id="39" dur="1" fill="hold">
                                          <p:stCondLst>
                                            <p:cond delay="0"/>
                                          </p:stCondLst>
                                        </p:cTn>
                                        <p:tgtEl>
                                          <p:spTgt spid="70"/>
                                        </p:tgtEl>
                                        <p:attrNameLst>
                                          <p:attrName>style.visibility</p:attrName>
                                        </p:attrNameLst>
                                      </p:cBhvr>
                                      <p:to>
                                        <p:strVal val="visible"/>
                                      </p:to>
                                    </p:set>
                                    <p:anim calcmode="lin" valueType="num">
                                      <p:cBhvr>
                                        <p:cTn id="40" dur="250" fill="hold"/>
                                        <p:tgtEl>
                                          <p:spTgt spid="70"/>
                                        </p:tgtEl>
                                        <p:attrNameLst>
                                          <p:attrName>ppt_w</p:attrName>
                                        </p:attrNameLst>
                                      </p:cBhvr>
                                      <p:tavLst>
                                        <p:tav tm="0">
                                          <p:val>
                                            <p:fltVal val="0"/>
                                          </p:val>
                                        </p:tav>
                                        <p:tav tm="100000">
                                          <p:val>
                                            <p:strVal val="#ppt_w"/>
                                          </p:val>
                                        </p:tav>
                                      </p:tavLst>
                                    </p:anim>
                                    <p:anim calcmode="lin" valueType="num">
                                      <p:cBhvr>
                                        <p:cTn id="41" dur="250" fill="hold"/>
                                        <p:tgtEl>
                                          <p:spTgt spid="70"/>
                                        </p:tgtEl>
                                        <p:attrNameLst>
                                          <p:attrName>ppt_h</p:attrName>
                                        </p:attrNameLst>
                                      </p:cBhvr>
                                      <p:tavLst>
                                        <p:tav tm="0">
                                          <p:val>
                                            <p:fltVal val="0"/>
                                          </p:val>
                                        </p:tav>
                                        <p:tav tm="100000">
                                          <p:val>
                                            <p:strVal val="#ppt_h"/>
                                          </p:val>
                                        </p:tav>
                                      </p:tavLst>
                                    </p:anim>
                                    <p:animEffect transition="in" filter="fade">
                                      <p:cBhvr>
                                        <p:cTn id="42" dur="250"/>
                                        <p:tgtEl>
                                          <p:spTgt spid="70"/>
                                        </p:tgtEl>
                                      </p:cBhvr>
                                    </p:animEffect>
                                  </p:childTnLst>
                                </p:cTn>
                              </p:par>
                            </p:childTnLst>
                          </p:cTn>
                        </p:par>
                        <p:par>
                          <p:cTn id="43" fill="hold">
                            <p:stCondLst>
                              <p:cond delay="3150"/>
                            </p:stCondLst>
                            <p:childTnLst>
                              <p:par>
                                <p:cTn id="44" presetID="22" presetClass="entr" presetSubtype="8"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childTnLst>
                          </p:cTn>
                        </p:par>
                        <p:par>
                          <p:cTn id="47" fill="hold">
                            <p:stCondLst>
                              <p:cond delay="3650"/>
                            </p:stCondLst>
                            <p:childTnLst>
                              <p:par>
                                <p:cTn id="48" presetID="53" presetClass="entr" presetSubtype="16"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 calcmode="lin" valueType="num">
                                      <p:cBhvr>
                                        <p:cTn id="50" dur="250" fill="hold"/>
                                        <p:tgtEl>
                                          <p:spTgt spid="74"/>
                                        </p:tgtEl>
                                        <p:attrNameLst>
                                          <p:attrName>ppt_w</p:attrName>
                                        </p:attrNameLst>
                                      </p:cBhvr>
                                      <p:tavLst>
                                        <p:tav tm="0">
                                          <p:val>
                                            <p:fltVal val="0"/>
                                          </p:val>
                                        </p:tav>
                                        <p:tav tm="100000">
                                          <p:val>
                                            <p:strVal val="#ppt_w"/>
                                          </p:val>
                                        </p:tav>
                                      </p:tavLst>
                                    </p:anim>
                                    <p:anim calcmode="lin" valueType="num">
                                      <p:cBhvr>
                                        <p:cTn id="51" dur="250" fill="hold"/>
                                        <p:tgtEl>
                                          <p:spTgt spid="74"/>
                                        </p:tgtEl>
                                        <p:attrNameLst>
                                          <p:attrName>ppt_h</p:attrName>
                                        </p:attrNameLst>
                                      </p:cBhvr>
                                      <p:tavLst>
                                        <p:tav tm="0">
                                          <p:val>
                                            <p:fltVal val="0"/>
                                          </p:val>
                                        </p:tav>
                                        <p:tav tm="100000">
                                          <p:val>
                                            <p:strVal val="#ppt_h"/>
                                          </p:val>
                                        </p:tav>
                                      </p:tavLst>
                                    </p:anim>
                                    <p:animEffect transition="in" filter="fade">
                                      <p:cBhvr>
                                        <p:cTn id="52" dur="2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P spid="70" grpId="0"/>
      <p:bldP spid="7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9538970"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报名后进入备考阶段，如何高效备考？</a:t>
            </a:r>
            <a:endParaRPr lang="en-US" altLang="zh-CN" sz="24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Freeform 12"/>
          <p:cNvSpPr/>
          <p:nvPr/>
        </p:nvSpPr>
        <p:spPr bwMode="auto">
          <a:xfrm>
            <a:off x="3904615" y="2484120"/>
            <a:ext cx="583565" cy="583565"/>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bg1">
              <a:lumMod val="50000"/>
            </a:schemeClr>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294A5A"/>
              </a:solidFill>
              <a:effectLst/>
              <a:uLnTx/>
              <a:uFillTx/>
              <a:latin typeface="Arial" pitchFamily="34" charset="0"/>
            </a:endParaRPr>
          </a:p>
        </p:txBody>
      </p:sp>
      <p:sp>
        <p:nvSpPr>
          <p:cNvPr id="19" name="Freeform 13"/>
          <p:cNvSpPr/>
          <p:nvPr/>
        </p:nvSpPr>
        <p:spPr bwMode="auto">
          <a:xfrm>
            <a:off x="7703820" y="2484120"/>
            <a:ext cx="583565" cy="583565"/>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bg1">
              <a:lumMod val="50000"/>
            </a:schemeClr>
          </a:solidFill>
          <a:ln>
            <a:noFill/>
          </a:ln>
        </p:spPr>
        <p:txBody>
          <a:bodyPr vert="horz" wrap="square" lIns="91434" tIns="45717" rIns="91434" bIns="45717" numCol="1" anchor="t" anchorCtr="0" compatLnSpc="1"/>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294A5A"/>
              </a:solidFill>
              <a:effectLst/>
              <a:uLnTx/>
              <a:uFillTx/>
              <a:latin typeface="Arial" pitchFamily="34" charset="0"/>
            </a:endParaRPr>
          </a:p>
        </p:txBody>
      </p:sp>
      <p:sp>
        <p:nvSpPr>
          <p:cNvPr id="16" name="Oval 10"/>
          <p:cNvSpPr>
            <a:spLocks noChangeArrowheads="1"/>
          </p:cNvSpPr>
          <p:nvPr/>
        </p:nvSpPr>
        <p:spPr bwMode="auto">
          <a:xfrm>
            <a:off x="1288415" y="1768475"/>
            <a:ext cx="2016760" cy="2015490"/>
          </a:xfrm>
          <a:prstGeom prst="ellipse">
            <a:avLst/>
          </a:prstGeom>
          <a:solidFill>
            <a:schemeClr val="accent1"/>
          </a:solidFill>
          <a:ln>
            <a:noFill/>
          </a:ln>
          <a:effectLst>
            <a:outerShdw blurRad="254000" dist="152400" dir="2700000" algn="tl" rotWithShape="0">
              <a:prstClr val="black">
                <a:alpha val="6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zh-CN" altLang="en-US" sz="1800" b="0" i="0" u="none" strike="noStrike" kern="0" cap="none" spc="0" normalizeH="0" baseline="0" noProof="0">
              <a:ln>
                <a:noFill/>
              </a:ln>
              <a:solidFill>
                <a:srgbClr val="294A5A"/>
              </a:solidFill>
              <a:effectLst/>
              <a:uLnTx/>
              <a:uFillTx/>
              <a:latin typeface="Arial" pitchFamily="34" charset="0"/>
            </a:endParaRPr>
          </a:p>
        </p:txBody>
      </p:sp>
      <p:sp>
        <p:nvSpPr>
          <p:cNvPr id="23" name="Freeform 20"/>
          <p:cNvSpPr>
            <a:spLocks noChangeAspect="1" noEditPoints="1"/>
          </p:cNvSpPr>
          <p:nvPr/>
        </p:nvSpPr>
        <p:spPr bwMode="auto">
          <a:xfrm>
            <a:off x="2061845" y="2049145"/>
            <a:ext cx="469900" cy="591185"/>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sz="1500">
              <a:latin typeface="+mj-ea"/>
              <a:ea typeface="+mj-ea"/>
            </a:endParaRPr>
          </a:p>
        </p:txBody>
      </p:sp>
      <p:sp>
        <p:nvSpPr>
          <p:cNvPr id="29" name="TextBox 16"/>
          <p:cNvSpPr txBox="1">
            <a:spLocks noChangeArrowheads="1"/>
          </p:cNvSpPr>
          <p:nvPr/>
        </p:nvSpPr>
        <p:spPr bwMode="auto">
          <a:xfrm>
            <a:off x="1376680" y="2647989"/>
            <a:ext cx="1840865" cy="83121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dirty="0" smtClean="0">
                <a:solidFill>
                  <a:schemeClr val="bg1"/>
                </a:solidFill>
                <a:latin typeface="微软雅黑" panose="020B0503020204020204" pitchFamily="34" charset="-122"/>
              </a:rPr>
              <a:t>教你掌握考试范围</a:t>
            </a:r>
            <a:endParaRPr lang="zh-CN" altLang="en-US" sz="2400" b="1" dirty="0">
              <a:solidFill>
                <a:schemeClr val="bg1"/>
              </a:solidFill>
              <a:latin typeface="微软雅黑" panose="020B0503020204020204" pitchFamily="34" charset="-122"/>
            </a:endParaRPr>
          </a:p>
        </p:txBody>
      </p:sp>
      <p:sp>
        <p:nvSpPr>
          <p:cNvPr id="9" name="Oval 6"/>
          <p:cNvSpPr>
            <a:spLocks noChangeArrowheads="1"/>
          </p:cNvSpPr>
          <p:nvPr/>
        </p:nvSpPr>
        <p:spPr bwMode="auto">
          <a:xfrm>
            <a:off x="5088255" y="1768475"/>
            <a:ext cx="2015490" cy="2015490"/>
          </a:xfrm>
          <a:prstGeom prst="ellipse">
            <a:avLst/>
          </a:prstGeom>
          <a:solidFill>
            <a:schemeClr val="accent2"/>
          </a:solidFill>
          <a:ln>
            <a:noFill/>
          </a:ln>
          <a:effectLst>
            <a:outerShdw blurRad="254000" dist="152400" dir="2700000" algn="tl" rotWithShape="0">
              <a:prstClr val="black">
                <a:alpha val="60000"/>
              </a:prstClr>
            </a:outerShdw>
          </a:effectLst>
          <a:extLst/>
        </p:spPr>
        <p:txBody>
          <a:bodyPr vert="horz" wrap="square" lIns="91440" tIns="45720" rIns="91440" bIns="45720" numCol="1" anchor="t" anchorCtr="0" compatLnSpc="1"/>
          <a:lstStyle/>
          <a:p>
            <a:pPr fontAlgn="base">
              <a:spcBef>
                <a:spcPct val="0"/>
              </a:spcBef>
              <a:spcAft>
                <a:spcPct val="0"/>
              </a:spcAft>
              <a:buFont typeface="Arial" pitchFamily="34" charset="0"/>
              <a:buNone/>
            </a:pPr>
            <a:endParaRPr lang="zh-CN" altLang="en-US">
              <a:solidFill>
                <a:srgbClr val="294A5A"/>
              </a:solidFill>
              <a:latin typeface="Arial" pitchFamily="34" charset="0"/>
            </a:endParaRPr>
          </a:p>
        </p:txBody>
      </p:sp>
      <p:sp>
        <p:nvSpPr>
          <p:cNvPr id="25" name="Freeform 14"/>
          <p:cNvSpPr>
            <a:spLocks noChangeAspect="1" noEditPoints="1"/>
          </p:cNvSpPr>
          <p:nvPr/>
        </p:nvSpPr>
        <p:spPr bwMode="auto">
          <a:xfrm>
            <a:off x="5861050" y="2119630"/>
            <a:ext cx="469900" cy="450850"/>
          </a:xfrm>
          <a:custGeom>
            <a:avLst/>
            <a:gdLst>
              <a:gd name="T0" fmla="*/ 374 w 1200"/>
              <a:gd name="T1" fmla="*/ 247 h 1163"/>
              <a:gd name="T2" fmla="*/ 561 w 1200"/>
              <a:gd name="T3" fmla="*/ 24 h 1163"/>
              <a:gd name="T4" fmla="*/ 276 w 1200"/>
              <a:gd name="T5" fmla="*/ 307 h 1163"/>
              <a:gd name="T6" fmla="*/ 0 w 1200"/>
              <a:gd name="T7" fmla="*/ 537 h 1163"/>
              <a:gd name="T8" fmla="*/ 276 w 1200"/>
              <a:gd name="T9" fmla="*/ 307 h 1163"/>
              <a:gd name="T10" fmla="*/ 298 w 1200"/>
              <a:gd name="T11" fmla="*/ 234 h 1163"/>
              <a:gd name="T12" fmla="*/ 449 w 1200"/>
              <a:gd name="T13" fmla="*/ 0 h 1163"/>
              <a:gd name="T14" fmla="*/ 144 w 1200"/>
              <a:gd name="T15" fmla="*/ 974 h 1163"/>
              <a:gd name="T16" fmla="*/ 340 w 1200"/>
              <a:gd name="T17" fmla="*/ 1025 h 1163"/>
              <a:gd name="T18" fmla="*/ 144 w 1200"/>
              <a:gd name="T19" fmla="*/ 974 h 1163"/>
              <a:gd name="T20" fmla="*/ 561 w 1200"/>
              <a:gd name="T21" fmla="*/ 824 h 1163"/>
              <a:gd name="T22" fmla="*/ 319 w 1200"/>
              <a:gd name="T23" fmla="*/ 614 h 1163"/>
              <a:gd name="T24" fmla="*/ 276 w 1200"/>
              <a:gd name="T25" fmla="*/ 857 h 1163"/>
              <a:gd name="T26" fmla="*/ 0 w 1200"/>
              <a:gd name="T27" fmla="*/ 614 h 1163"/>
              <a:gd name="T28" fmla="*/ 276 w 1200"/>
              <a:gd name="T29" fmla="*/ 857 h 1163"/>
              <a:gd name="T30" fmla="*/ 957 w 1200"/>
              <a:gd name="T31" fmla="*/ 537 h 1163"/>
              <a:gd name="T32" fmla="*/ 1102 w 1200"/>
              <a:gd name="T33" fmla="*/ 251 h 1163"/>
              <a:gd name="T34" fmla="*/ 924 w 1200"/>
              <a:gd name="T35" fmla="*/ 857 h 1163"/>
              <a:gd name="T36" fmla="*/ 1200 w 1200"/>
              <a:gd name="T37" fmla="*/ 614 h 1163"/>
              <a:gd name="T38" fmla="*/ 924 w 1200"/>
              <a:gd name="T39" fmla="*/ 857 h 1163"/>
              <a:gd name="T40" fmla="*/ 751 w 1200"/>
              <a:gd name="T41" fmla="*/ 1163 h 1163"/>
              <a:gd name="T42" fmla="*/ 901 w 1200"/>
              <a:gd name="T43" fmla="*/ 930 h 1163"/>
              <a:gd name="T44" fmla="*/ 638 w 1200"/>
              <a:gd name="T45" fmla="*/ 263 h 1163"/>
              <a:gd name="T46" fmla="*/ 792 w 1200"/>
              <a:gd name="T47" fmla="*/ 174 h 1163"/>
              <a:gd name="T48" fmla="*/ 638 w 1200"/>
              <a:gd name="T49" fmla="*/ 824 h 1163"/>
              <a:gd name="T50" fmla="*/ 880 w 1200"/>
              <a:gd name="T51" fmla="*/ 614 h 1163"/>
              <a:gd name="T52" fmla="*/ 638 w 1200"/>
              <a:gd name="T53" fmla="*/ 824 h 1163"/>
              <a:gd name="T54" fmla="*/ 561 w 1200"/>
              <a:gd name="T55" fmla="*/ 537 h 1163"/>
              <a:gd name="T56" fmla="*/ 351 w 1200"/>
              <a:gd name="T57" fmla="*/ 321 h 1163"/>
              <a:gd name="T58" fmla="*/ 638 w 1200"/>
              <a:gd name="T59" fmla="*/ 537 h 1163"/>
              <a:gd name="T60" fmla="*/ 848 w 1200"/>
              <a:gd name="T61" fmla="*/ 321 h 1163"/>
              <a:gd name="T62" fmla="*/ 638 w 1200"/>
              <a:gd name="T63" fmla="*/ 537 h 1163"/>
              <a:gd name="T64" fmla="*/ 901 w 1200"/>
              <a:gd name="T65" fmla="*/ 233 h 1163"/>
              <a:gd name="T66" fmla="*/ 751 w 1200"/>
              <a:gd name="T67" fmla="*/ 0 h 1163"/>
              <a:gd name="T68" fmla="*/ 374 w 1200"/>
              <a:gd name="T69" fmla="*/ 916 h 1163"/>
              <a:gd name="T70" fmla="*/ 561 w 1200"/>
              <a:gd name="T71" fmla="*/ 1140 h 1163"/>
              <a:gd name="T72" fmla="*/ 374 w 1200"/>
              <a:gd name="T73" fmla="*/ 916 h 1163"/>
              <a:gd name="T74" fmla="*/ 824 w 1200"/>
              <a:gd name="T75" fmla="*/ 916 h 1163"/>
              <a:gd name="T76" fmla="*/ 638 w 1200"/>
              <a:gd name="T7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0" h="1163">
                <a:moveTo>
                  <a:pt x="407" y="174"/>
                </a:moveTo>
                <a:cubicBezTo>
                  <a:pt x="395" y="197"/>
                  <a:pt x="384" y="222"/>
                  <a:pt x="374" y="247"/>
                </a:cubicBezTo>
                <a:cubicBezTo>
                  <a:pt x="433" y="256"/>
                  <a:pt x="495" y="261"/>
                  <a:pt x="561" y="263"/>
                </a:cubicBezTo>
                <a:lnTo>
                  <a:pt x="561" y="24"/>
                </a:lnTo>
                <a:cubicBezTo>
                  <a:pt x="505" y="40"/>
                  <a:pt x="451" y="92"/>
                  <a:pt x="407" y="174"/>
                </a:cubicBezTo>
                <a:close/>
                <a:moveTo>
                  <a:pt x="276" y="307"/>
                </a:moveTo>
                <a:cubicBezTo>
                  <a:pt x="210" y="292"/>
                  <a:pt x="150" y="274"/>
                  <a:pt x="97" y="252"/>
                </a:cubicBezTo>
                <a:cubicBezTo>
                  <a:pt x="42" y="335"/>
                  <a:pt x="8" y="432"/>
                  <a:pt x="0" y="537"/>
                </a:cubicBezTo>
                <a:lnTo>
                  <a:pt x="243" y="537"/>
                </a:lnTo>
                <a:cubicBezTo>
                  <a:pt x="245" y="457"/>
                  <a:pt x="257" y="378"/>
                  <a:pt x="276" y="307"/>
                </a:cubicBezTo>
                <a:close/>
                <a:moveTo>
                  <a:pt x="144" y="189"/>
                </a:moveTo>
                <a:cubicBezTo>
                  <a:pt x="190" y="207"/>
                  <a:pt x="241" y="222"/>
                  <a:pt x="298" y="234"/>
                </a:cubicBezTo>
                <a:cubicBezTo>
                  <a:pt x="310" y="200"/>
                  <a:pt x="324" y="168"/>
                  <a:pt x="340" y="138"/>
                </a:cubicBezTo>
                <a:cubicBezTo>
                  <a:pt x="371" y="79"/>
                  <a:pt x="408" y="33"/>
                  <a:pt x="449" y="0"/>
                </a:cubicBezTo>
                <a:cubicBezTo>
                  <a:pt x="328" y="31"/>
                  <a:pt x="223" y="98"/>
                  <a:pt x="144" y="189"/>
                </a:cubicBezTo>
                <a:close/>
                <a:moveTo>
                  <a:pt x="144" y="974"/>
                </a:moveTo>
                <a:cubicBezTo>
                  <a:pt x="223" y="1065"/>
                  <a:pt x="328" y="1132"/>
                  <a:pt x="449" y="1163"/>
                </a:cubicBezTo>
                <a:cubicBezTo>
                  <a:pt x="408" y="1130"/>
                  <a:pt x="371" y="1084"/>
                  <a:pt x="340" y="1025"/>
                </a:cubicBezTo>
                <a:cubicBezTo>
                  <a:pt x="324" y="996"/>
                  <a:pt x="310" y="964"/>
                  <a:pt x="298" y="930"/>
                </a:cubicBezTo>
                <a:cubicBezTo>
                  <a:pt x="241" y="942"/>
                  <a:pt x="190" y="957"/>
                  <a:pt x="144" y="974"/>
                </a:cubicBezTo>
                <a:close/>
                <a:moveTo>
                  <a:pt x="351" y="843"/>
                </a:moveTo>
                <a:cubicBezTo>
                  <a:pt x="417" y="832"/>
                  <a:pt x="488" y="826"/>
                  <a:pt x="561" y="824"/>
                </a:cubicBezTo>
                <a:lnTo>
                  <a:pt x="561" y="614"/>
                </a:lnTo>
                <a:lnTo>
                  <a:pt x="319" y="614"/>
                </a:lnTo>
                <a:cubicBezTo>
                  <a:pt x="321" y="695"/>
                  <a:pt x="332" y="772"/>
                  <a:pt x="351" y="843"/>
                </a:cubicBezTo>
                <a:close/>
                <a:moveTo>
                  <a:pt x="276" y="857"/>
                </a:moveTo>
                <a:cubicBezTo>
                  <a:pt x="256" y="782"/>
                  <a:pt x="244" y="699"/>
                  <a:pt x="242" y="614"/>
                </a:cubicBezTo>
                <a:lnTo>
                  <a:pt x="0" y="614"/>
                </a:lnTo>
                <a:cubicBezTo>
                  <a:pt x="5" y="724"/>
                  <a:pt x="40" y="825"/>
                  <a:pt x="97" y="912"/>
                </a:cubicBezTo>
                <a:cubicBezTo>
                  <a:pt x="150" y="890"/>
                  <a:pt x="210" y="871"/>
                  <a:pt x="276" y="857"/>
                </a:cubicBezTo>
                <a:close/>
                <a:moveTo>
                  <a:pt x="924" y="307"/>
                </a:moveTo>
                <a:cubicBezTo>
                  <a:pt x="942" y="378"/>
                  <a:pt x="954" y="457"/>
                  <a:pt x="957" y="537"/>
                </a:cubicBezTo>
                <a:lnTo>
                  <a:pt x="1199" y="537"/>
                </a:lnTo>
                <a:cubicBezTo>
                  <a:pt x="1191" y="432"/>
                  <a:pt x="1157" y="335"/>
                  <a:pt x="1102" y="251"/>
                </a:cubicBezTo>
                <a:cubicBezTo>
                  <a:pt x="1048" y="274"/>
                  <a:pt x="988" y="293"/>
                  <a:pt x="924" y="307"/>
                </a:cubicBezTo>
                <a:close/>
                <a:moveTo>
                  <a:pt x="924" y="857"/>
                </a:moveTo>
                <a:cubicBezTo>
                  <a:pt x="989" y="871"/>
                  <a:pt x="1048" y="890"/>
                  <a:pt x="1102" y="912"/>
                </a:cubicBezTo>
                <a:cubicBezTo>
                  <a:pt x="1159" y="826"/>
                  <a:pt x="1194" y="724"/>
                  <a:pt x="1200" y="614"/>
                </a:cubicBezTo>
                <a:lnTo>
                  <a:pt x="957" y="614"/>
                </a:lnTo>
                <a:cubicBezTo>
                  <a:pt x="955" y="701"/>
                  <a:pt x="943" y="783"/>
                  <a:pt x="924" y="857"/>
                </a:cubicBezTo>
                <a:close/>
                <a:moveTo>
                  <a:pt x="901" y="930"/>
                </a:moveTo>
                <a:cubicBezTo>
                  <a:pt x="865" y="1032"/>
                  <a:pt x="813" y="1113"/>
                  <a:pt x="751" y="1163"/>
                </a:cubicBezTo>
                <a:cubicBezTo>
                  <a:pt x="870" y="1133"/>
                  <a:pt x="975" y="1066"/>
                  <a:pt x="1053" y="976"/>
                </a:cubicBezTo>
                <a:cubicBezTo>
                  <a:pt x="1007" y="958"/>
                  <a:pt x="956" y="942"/>
                  <a:pt x="901" y="930"/>
                </a:cubicBezTo>
                <a:close/>
                <a:moveTo>
                  <a:pt x="638" y="24"/>
                </a:moveTo>
                <a:lnTo>
                  <a:pt x="638" y="263"/>
                </a:lnTo>
                <a:cubicBezTo>
                  <a:pt x="702" y="261"/>
                  <a:pt x="765" y="256"/>
                  <a:pt x="824" y="247"/>
                </a:cubicBezTo>
                <a:cubicBezTo>
                  <a:pt x="815" y="221"/>
                  <a:pt x="804" y="197"/>
                  <a:pt x="792" y="174"/>
                </a:cubicBezTo>
                <a:cubicBezTo>
                  <a:pt x="748" y="92"/>
                  <a:pt x="694" y="40"/>
                  <a:pt x="638" y="24"/>
                </a:cubicBezTo>
                <a:close/>
                <a:moveTo>
                  <a:pt x="638" y="824"/>
                </a:moveTo>
                <a:cubicBezTo>
                  <a:pt x="710" y="826"/>
                  <a:pt x="781" y="832"/>
                  <a:pt x="848" y="843"/>
                </a:cubicBezTo>
                <a:cubicBezTo>
                  <a:pt x="866" y="773"/>
                  <a:pt x="878" y="696"/>
                  <a:pt x="880" y="614"/>
                </a:cubicBezTo>
                <a:lnTo>
                  <a:pt x="638" y="614"/>
                </a:lnTo>
                <a:lnTo>
                  <a:pt x="638" y="824"/>
                </a:lnTo>
                <a:close/>
                <a:moveTo>
                  <a:pt x="319" y="537"/>
                </a:moveTo>
                <a:lnTo>
                  <a:pt x="561" y="537"/>
                </a:lnTo>
                <a:lnTo>
                  <a:pt x="561" y="339"/>
                </a:lnTo>
                <a:cubicBezTo>
                  <a:pt x="488" y="338"/>
                  <a:pt x="417" y="331"/>
                  <a:pt x="351" y="321"/>
                </a:cubicBezTo>
                <a:cubicBezTo>
                  <a:pt x="333" y="388"/>
                  <a:pt x="322" y="461"/>
                  <a:pt x="319" y="537"/>
                </a:cubicBezTo>
                <a:close/>
                <a:moveTo>
                  <a:pt x="638" y="537"/>
                </a:moveTo>
                <a:lnTo>
                  <a:pt x="880" y="537"/>
                </a:lnTo>
                <a:cubicBezTo>
                  <a:pt x="877" y="461"/>
                  <a:pt x="866" y="388"/>
                  <a:pt x="848" y="321"/>
                </a:cubicBezTo>
                <a:cubicBezTo>
                  <a:pt x="781" y="331"/>
                  <a:pt x="710" y="338"/>
                  <a:pt x="638" y="339"/>
                </a:cubicBezTo>
                <a:lnTo>
                  <a:pt x="638" y="537"/>
                </a:lnTo>
                <a:close/>
                <a:moveTo>
                  <a:pt x="859" y="138"/>
                </a:moveTo>
                <a:cubicBezTo>
                  <a:pt x="875" y="168"/>
                  <a:pt x="889" y="200"/>
                  <a:pt x="901" y="233"/>
                </a:cubicBezTo>
                <a:cubicBezTo>
                  <a:pt x="956" y="222"/>
                  <a:pt x="1006" y="206"/>
                  <a:pt x="1054" y="188"/>
                </a:cubicBezTo>
                <a:cubicBezTo>
                  <a:pt x="975" y="97"/>
                  <a:pt x="870" y="31"/>
                  <a:pt x="751" y="0"/>
                </a:cubicBezTo>
                <a:cubicBezTo>
                  <a:pt x="791" y="33"/>
                  <a:pt x="828" y="79"/>
                  <a:pt x="859" y="138"/>
                </a:cubicBezTo>
                <a:close/>
                <a:moveTo>
                  <a:pt x="374" y="916"/>
                </a:moveTo>
                <a:cubicBezTo>
                  <a:pt x="384" y="942"/>
                  <a:pt x="395" y="966"/>
                  <a:pt x="407" y="989"/>
                </a:cubicBezTo>
                <a:cubicBezTo>
                  <a:pt x="451" y="1071"/>
                  <a:pt x="505" y="1123"/>
                  <a:pt x="561" y="1140"/>
                </a:cubicBezTo>
                <a:lnTo>
                  <a:pt x="561" y="901"/>
                </a:lnTo>
                <a:cubicBezTo>
                  <a:pt x="495" y="902"/>
                  <a:pt x="433" y="908"/>
                  <a:pt x="374" y="916"/>
                </a:cubicBezTo>
                <a:close/>
                <a:moveTo>
                  <a:pt x="638" y="1140"/>
                </a:moveTo>
                <a:cubicBezTo>
                  <a:pt x="713" y="1118"/>
                  <a:pt x="780" y="1034"/>
                  <a:pt x="824" y="916"/>
                </a:cubicBezTo>
                <a:cubicBezTo>
                  <a:pt x="765" y="908"/>
                  <a:pt x="702" y="902"/>
                  <a:pt x="638" y="901"/>
                </a:cubicBezTo>
                <a:lnTo>
                  <a:pt x="638" y="114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3" name="TextBox 16"/>
          <p:cNvSpPr txBox="1">
            <a:spLocks noChangeArrowheads="1"/>
          </p:cNvSpPr>
          <p:nvPr/>
        </p:nvSpPr>
        <p:spPr bwMode="auto">
          <a:xfrm>
            <a:off x="5175250" y="2626723"/>
            <a:ext cx="1840865" cy="83121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dirty="0" smtClean="0">
                <a:solidFill>
                  <a:schemeClr val="bg1"/>
                </a:solidFill>
                <a:latin typeface="微软雅黑" panose="020B0503020204020204" pitchFamily="34" charset="-122"/>
              </a:rPr>
              <a:t>教你必拿这些分</a:t>
            </a:r>
            <a:endParaRPr lang="zh-CN" altLang="en-US" sz="2400" b="1" dirty="0">
              <a:solidFill>
                <a:schemeClr val="bg1"/>
              </a:solidFill>
              <a:latin typeface="微软雅黑" panose="020B0503020204020204" pitchFamily="34" charset="-122"/>
            </a:endParaRPr>
          </a:p>
        </p:txBody>
      </p:sp>
      <p:sp>
        <p:nvSpPr>
          <p:cNvPr id="13" name="Oval 8"/>
          <p:cNvSpPr>
            <a:spLocks noChangeArrowheads="1"/>
          </p:cNvSpPr>
          <p:nvPr/>
        </p:nvSpPr>
        <p:spPr bwMode="auto">
          <a:xfrm>
            <a:off x="8886825" y="1768475"/>
            <a:ext cx="2016760" cy="2015490"/>
          </a:xfrm>
          <a:prstGeom prst="ellipse">
            <a:avLst/>
          </a:prstGeom>
          <a:solidFill>
            <a:schemeClr val="accent3"/>
          </a:solidFill>
          <a:ln>
            <a:noFill/>
          </a:ln>
          <a:effectLst>
            <a:outerShdw blurRad="254000" dist="152400" dir="2700000" algn="tl" rotWithShape="0">
              <a:prstClr val="black">
                <a:alpha val="60000"/>
              </a:prstClr>
            </a:outerShdw>
          </a:effectLst>
          <a:extLst/>
        </p:spPr>
        <p:txBody>
          <a:bodyPr vert="horz" wrap="square" lIns="91440" tIns="45720" rIns="91440" bIns="45720" numCol="1" anchor="t" anchorCtr="0" compatLnSpc="1"/>
          <a:lstStyle/>
          <a:p>
            <a:pPr fontAlgn="base">
              <a:spcBef>
                <a:spcPct val="0"/>
              </a:spcBef>
              <a:spcAft>
                <a:spcPct val="0"/>
              </a:spcAft>
              <a:buFont typeface="Arial" pitchFamily="34" charset="0"/>
              <a:buNone/>
            </a:pPr>
            <a:endParaRPr lang="zh-CN" altLang="en-US">
              <a:solidFill>
                <a:srgbClr val="294A5A"/>
              </a:solidFill>
              <a:latin typeface="Arial" pitchFamily="34" charset="0"/>
            </a:endParaRPr>
          </a:p>
        </p:txBody>
      </p:sp>
      <p:sp>
        <p:nvSpPr>
          <p:cNvPr id="24" name="Freeform 161"/>
          <p:cNvSpPr>
            <a:spLocks noChangeAspect="1" noEditPoints="1"/>
          </p:cNvSpPr>
          <p:nvPr/>
        </p:nvSpPr>
        <p:spPr bwMode="auto">
          <a:xfrm>
            <a:off x="9660255" y="2139950"/>
            <a:ext cx="469900" cy="410210"/>
          </a:xfrm>
          <a:custGeom>
            <a:avLst/>
            <a:gdLst>
              <a:gd name="T0" fmla="*/ 1236 w 1314"/>
              <a:gd name="T1" fmla="*/ 721 h 1145"/>
              <a:gd name="T2" fmla="*/ 1185 w 1314"/>
              <a:gd name="T3" fmla="*/ 700 h 1145"/>
              <a:gd name="T4" fmla="*/ 657 w 1314"/>
              <a:gd name="T5" fmla="*/ 171 h 1145"/>
              <a:gd name="T6" fmla="*/ 129 w 1314"/>
              <a:gd name="T7" fmla="*/ 700 h 1145"/>
              <a:gd name="T8" fmla="*/ 28 w 1314"/>
              <a:gd name="T9" fmla="*/ 700 h 1145"/>
              <a:gd name="T10" fmla="*/ 28 w 1314"/>
              <a:gd name="T11" fmla="*/ 599 h 1145"/>
              <a:gd name="T12" fmla="*/ 607 w 1314"/>
              <a:gd name="T13" fmla="*/ 20 h 1145"/>
              <a:gd name="T14" fmla="*/ 655 w 1314"/>
              <a:gd name="T15" fmla="*/ 0 h 1145"/>
              <a:gd name="T16" fmla="*/ 659 w 1314"/>
              <a:gd name="T17" fmla="*/ 0 h 1145"/>
              <a:gd name="T18" fmla="*/ 708 w 1314"/>
              <a:gd name="T19" fmla="*/ 20 h 1145"/>
              <a:gd name="T20" fmla="*/ 1286 w 1314"/>
              <a:gd name="T21" fmla="*/ 599 h 1145"/>
              <a:gd name="T22" fmla="*/ 1286 w 1314"/>
              <a:gd name="T23" fmla="*/ 700 h 1145"/>
              <a:gd name="T24" fmla="*/ 1236 w 1314"/>
              <a:gd name="T25" fmla="*/ 721 h 1145"/>
              <a:gd name="T26" fmla="*/ 657 w 1314"/>
              <a:gd name="T27" fmla="*/ 300 h 1145"/>
              <a:gd name="T28" fmla="*/ 175 w 1314"/>
              <a:gd name="T29" fmla="*/ 784 h 1145"/>
              <a:gd name="T30" fmla="*/ 175 w 1314"/>
              <a:gd name="T31" fmla="*/ 1046 h 1145"/>
              <a:gd name="T32" fmla="*/ 274 w 1314"/>
              <a:gd name="T33" fmla="*/ 1145 h 1145"/>
              <a:gd name="T34" fmla="*/ 1041 w 1314"/>
              <a:gd name="T35" fmla="*/ 1145 h 1145"/>
              <a:gd name="T36" fmla="*/ 1140 w 1314"/>
              <a:gd name="T37" fmla="*/ 1046 h 1145"/>
              <a:gd name="T38" fmla="*/ 1140 w 1314"/>
              <a:gd name="T39" fmla="*/ 784 h 1145"/>
              <a:gd name="T40" fmla="*/ 657 w 1314"/>
              <a:gd name="T41" fmla="*/ 300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4" h="1145">
                <a:moveTo>
                  <a:pt x="1236" y="721"/>
                </a:moveTo>
                <a:cubicBezTo>
                  <a:pt x="1218" y="721"/>
                  <a:pt x="1199" y="714"/>
                  <a:pt x="1185" y="700"/>
                </a:cubicBezTo>
                <a:lnTo>
                  <a:pt x="657" y="171"/>
                </a:lnTo>
                <a:lnTo>
                  <a:pt x="129" y="700"/>
                </a:lnTo>
                <a:cubicBezTo>
                  <a:pt x="101" y="728"/>
                  <a:pt x="56" y="728"/>
                  <a:pt x="28" y="700"/>
                </a:cubicBezTo>
                <a:cubicBezTo>
                  <a:pt x="0" y="672"/>
                  <a:pt x="0" y="627"/>
                  <a:pt x="28" y="599"/>
                </a:cubicBezTo>
                <a:lnTo>
                  <a:pt x="607" y="20"/>
                </a:lnTo>
                <a:cubicBezTo>
                  <a:pt x="620" y="7"/>
                  <a:pt x="637" y="1"/>
                  <a:pt x="655" y="0"/>
                </a:cubicBezTo>
                <a:lnTo>
                  <a:pt x="659" y="0"/>
                </a:lnTo>
                <a:cubicBezTo>
                  <a:pt x="677" y="1"/>
                  <a:pt x="695" y="7"/>
                  <a:pt x="708" y="20"/>
                </a:cubicBezTo>
                <a:lnTo>
                  <a:pt x="1286" y="599"/>
                </a:lnTo>
                <a:cubicBezTo>
                  <a:pt x="1314" y="627"/>
                  <a:pt x="1314" y="672"/>
                  <a:pt x="1286" y="700"/>
                </a:cubicBezTo>
                <a:cubicBezTo>
                  <a:pt x="1272" y="714"/>
                  <a:pt x="1254" y="721"/>
                  <a:pt x="1236" y="721"/>
                </a:cubicBezTo>
                <a:close/>
                <a:moveTo>
                  <a:pt x="657" y="300"/>
                </a:moveTo>
                <a:lnTo>
                  <a:pt x="175" y="784"/>
                </a:lnTo>
                <a:lnTo>
                  <a:pt x="175" y="1046"/>
                </a:lnTo>
                <a:cubicBezTo>
                  <a:pt x="175" y="1100"/>
                  <a:pt x="219" y="1145"/>
                  <a:pt x="274" y="1145"/>
                </a:cubicBezTo>
                <a:lnTo>
                  <a:pt x="1041" y="1145"/>
                </a:lnTo>
                <a:cubicBezTo>
                  <a:pt x="1096" y="1145"/>
                  <a:pt x="1140" y="1100"/>
                  <a:pt x="1140" y="1046"/>
                </a:cubicBezTo>
                <a:lnTo>
                  <a:pt x="1140" y="784"/>
                </a:lnTo>
                <a:lnTo>
                  <a:pt x="657" y="30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4" name="TextBox 16"/>
          <p:cNvSpPr txBox="1">
            <a:spLocks noChangeArrowheads="1"/>
          </p:cNvSpPr>
          <p:nvPr/>
        </p:nvSpPr>
        <p:spPr bwMode="auto">
          <a:xfrm>
            <a:off x="8995721" y="2594824"/>
            <a:ext cx="1840865" cy="83121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sz="2400" b="1" dirty="0" smtClean="0">
                <a:solidFill>
                  <a:schemeClr val="bg1"/>
                </a:solidFill>
                <a:latin typeface="微软雅黑" panose="020B0503020204020204" pitchFamily="34" charset="-122"/>
              </a:rPr>
              <a:t>教你备考的技巧</a:t>
            </a:r>
            <a:endParaRPr lang="zh-CN" altLang="en-US" sz="2400" b="1" dirty="0">
              <a:solidFill>
                <a:schemeClr val="bg1"/>
              </a:solidFill>
              <a:latin typeface="微软雅黑" panose="020B0503020204020204" pitchFamily="34" charset="-122"/>
            </a:endParaRPr>
          </a:p>
        </p:txBody>
      </p:sp>
      <p:sp>
        <p:nvSpPr>
          <p:cNvPr id="38" name="TextBox 64"/>
          <p:cNvSpPr>
            <a:spLocks noChangeArrowheads="1"/>
          </p:cNvSpPr>
          <p:nvPr/>
        </p:nvSpPr>
        <p:spPr bwMode="auto">
          <a:xfrm>
            <a:off x="3321685" y="999490"/>
            <a:ext cx="5416868" cy="46166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algn="ctr"/>
            <a:r>
              <a:rPr lang="zh-CN" altLang="en-US" sz="2400" b="1" dirty="0" smtClean="0">
                <a:solidFill>
                  <a:srgbClr val="FF0000"/>
                </a:solidFill>
                <a:latin typeface="微软雅黑" panose="020B0503020204020204" pitchFamily="34" charset="-122"/>
                <a:ea typeface="微软雅黑" panose="020B0503020204020204" pitchFamily="34" charset="-122"/>
                <a:sym typeface="方正兰亭黑_GBK" panose="02000000000000000000" pitchFamily="2" charset="-122"/>
              </a:rPr>
              <a:t>下一场直播预告：</a:t>
            </a:r>
            <a:r>
              <a:rPr lang="zh-CN" altLang="en-US" sz="2400" b="1" dirty="0" smtClean="0">
                <a:solidFill>
                  <a:srgbClr val="FFC000"/>
                </a:solidFill>
                <a:latin typeface="微软雅黑" panose="020B0503020204020204" pitchFamily="34" charset="-122"/>
                <a:ea typeface="微软雅黑" panose="020B0503020204020204" pitchFamily="34" charset="-122"/>
                <a:sym typeface="方正兰亭黑_GBK" panose="02000000000000000000" pitchFamily="2" charset="-122"/>
              </a:rPr>
              <a:t>手把手教你如何备考</a:t>
            </a:r>
            <a:endParaRPr lang="en-US" altLang="zh-CN" sz="2400" b="1" dirty="0">
              <a:solidFill>
                <a:srgbClr val="FFC000"/>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9" name="矩形 38"/>
          <p:cNvSpPr/>
          <p:nvPr/>
        </p:nvSpPr>
        <p:spPr>
          <a:xfrm>
            <a:off x="4626610" y="3996690"/>
            <a:ext cx="3452495" cy="1815882"/>
          </a:xfrm>
          <a:prstGeom prst="rect">
            <a:avLst/>
          </a:prstGeom>
        </p:spPr>
        <p:txBody>
          <a:bodyPr wrap="square">
            <a:spAutoFit/>
          </a:bodyPr>
          <a:lstStyle/>
          <a:p>
            <a:r>
              <a:rPr lang="zh-CN" altLang="en-US" sz="1600" b="1" dirty="0" smtClean="0">
                <a:latin typeface="微软雅黑" panose="020B0503020204020204" pitchFamily="34" charset="-122"/>
                <a:ea typeface="微软雅黑" panose="020B0503020204020204" pitchFamily="34" charset="-122"/>
              </a:rPr>
              <a:t>预测哪些十九大知识点可能会考到？</a:t>
            </a:r>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精讲行测五大模块的重点难点有哪些？</a:t>
            </a:r>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预测</a:t>
            </a:r>
            <a:r>
              <a:rPr lang="en-US" altLang="zh-CN" sz="1600" b="1" dirty="0" smtClean="0">
                <a:latin typeface="微软雅黑" panose="020B0503020204020204" pitchFamily="34" charset="-122"/>
                <a:ea typeface="微软雅黑" panose="020B0503020204020204" pitchFamily="34" charset="-122"/>
              </a:rPr>
              <a:t>2018</a:t>
            </a:r>
            <a:r>
              <a:rPr lang="zh-CN" altLang="en-US" sz="1600" b="1" dirty="0" smtClean="0">
                <a:latin typeface="微软雅黑" panose="020B0503020204020204" pitchFamily="34" charset="-122"/>
                <a:ea typeface="微软雅黑" panose="020B0503020204020204" pitchFamily="34" charset="-122"/>
              </a:rPr>
              <a:t>年申论热点有哪些？</a:t>
            </a:r>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p:txBody>
      </p:sp>
      <p:sp>
        <p:nvSpPr>
          <p:cNvPr id="28" name="矩形 27"/>
          <p:cNvSpPr/>
          <p:nvPr/>
        </p:nvSpPr>
        <p:spPr>
          <a:xfrm>
            <a:off x="885190" y="4029075"/>
            <a:ext cx="3460750" cy="1815882"/>
          </a:xfrm>
          <a:prstGeom prst="rect">
            <a:avLst/>
          </a:prstGeom>
        </p:spPr>
        <p:txBody>
          <a:bodyPr wrap="square">
            <a:spAutoFit/>
          </a:bodyPr>
          <a:lstStyle/>
          <a:p>
            <a:r>
              <a:rPr lang="zh-CN" altLang="en-US" sz="1600" b="1" dirty="0" smtClean="0">
                <a:latin typeface="微软雅黑" panose="020B0503020204020204" pitchFamily="34" charset="-122"/>
                <a:ea typeface="微软雅黑" panose="020B0503020204020204" pitchFamily="34" charset="-122"/>
              </a:rPr>
              <a:t>了解考试科目及作答要求？</a:t>
            </a:r>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了解国考题型有哪些？</a:t>
            </a:r>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国考副省级和地市级试卷的差异化有哪些？</a:t>
            </a:r>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p:txBody>
      </p:sp>
      <p:sp>
        <p:nvSpPr>
          <p:cNvPr id="31" name="矩形 30"/>
          <p:cNvSpPr/>
          <p:nvPr/>
        </p:nvSpPr>
        <p:spPr>
          <a:xfrm>
            <a:off x="8373745" y="3987800"/>
            <a:ext cx="3535045" cy="2062103"/>
          </a:xfrm>
          <a:prstGeom prst="rect">
            <a:avLst/>
          </a:prstGeom>
        </p:spPr>
        <p:txBody>
          <a:bodyPr wrap="square">
            <a:spAutoFit/>
          </a:bodyPr>
          <a:lstStyle/>
          <a:p>
            <a:r>
              <a:rPr lang="zh-CN" altLang="en-US" sz="1600" b="1" dirty="0" smtClean="0">
                <a:latin typeface="微软雅黑" panose="020B0503020204020204" pitchFamily="34" charset="-122"/>
                <a:ea typeface="微软雅黑" panose="020B0503020204020204" pitchFamily="34" charset="-122"/>
              </a:rPr>
              <a:t>如何正确备考</a:t>
            </a:r>
            <a:r>
              <a:rPr lang="en-US" altLang="zh-CN" sz="1600" b="1" dirty="0" smtClean="0">
                <a:latin typeface="微软雅黑" panose="020B0503020204020204" pitchFamily="34" charset="-122"/>
                <a:ea typeface="微软雅黑" panose="020B0503020204020204" pitchFamily="34" charset="-122"/>
              </a:rPr>
              <a:t>2018</a:t>
            </a:r>
            <a:r>
              <a:rPr lang="zh-CN" altLang="en-US" sz="1600" b="1" dirty="0" smtClean="0">
                <a:latin typeface="微软雅黑" panose="020B0503020204020204" pitchFamily="34" charset="-122"/>
                <a:ea typeface="微软雅黑" panose="020B0503020204020204" pitchFamily="34" charset="-122"/>
              </a:rPr>
              <a:t>年国考？</a:t>
            </a:r>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零基础备考</a:t>
            </a:r>
            <a:r>
              <a:rPr lang="en-US" altLang="zh-CN" sz="1600" b="1" dirty="0" smtClean="0">
                <a:latin typeface="微软雅黑" panose="020B0503020204020204" pitchFamily="34" charset="-122"/>
                <a:ea typeface="微软雅黑" panose="020B0503020204020204" pitchFamily="34" charset="-122"/>
              </a:rPr>
              <a:t>2018</a:t>
            </a:r>
            <a:r>
              <a:rPr lang="zh-CN" altLang="en-US" sz="1600" b="1" dirty="0" smtClean="0">
                <a:latin typeface="微软雅黑" panose="020B0503020204020204" pitchFamily="34" charset="-122"/>
                <a:ea typeface="微软雅黑" panose="020B0503020204020204" pitchFamily="34" charset="-122"/>
              </a:rPr>
              <a:t>年国考的提点？</a:t>
            </a:r>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r>
              <a:rPr lang="zh-CN" altLang="en-US" sz="1600" b="1" dirty="0" smtClean="0">
                <a:latin typeface="微软雅黑" panose="020B0503020204020204" pitchFamily="34" charset="-122"/>
                <a:ea typeface="微软雅黑" panose="020B0503020204020204" pitchFamily="34" charset="-122"/>
              </a:rPr>
              <a:t>考碗族备考</a:t>
            </a:r>
            <a:r>
              <a:rPr lang="en-US" altLang="zh-CN" sz="1600" b="1" dirty="0" smtClean="0">
                <a:latin typeface="微软雅黑" panose="020B0503020204020204" pitchFamily="34" charset="-122"/>
                <a:ea typeface="微软雅黑" panose="020B0503020204020204" pitchFamily="34" charset="-122"/>
              </a:rPr>
              <a:t>2018</a:t>
            </a:r>
            <a:r>
              <a:rPr lang="zh-CN" altLang="en-US" sz="1600" b="1" dirty="0" smtClean="0">
                <a:latin typeface="微软雅黑" panose="020B0503020204020204" pitchFamily="34" charset="-122"/>
                <a:ea typeface="微软雅黑" panose="020B0503020204020204" pitchFamily="34" charset="-122"/>
              </a:rPr>
              <a:t>年国考的提点？</a:t>
            </a:r>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822647155"/>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par>
                          <p:cTn id="26" fill="hold">
                            <p:stCondLst>
                              <p:cond delay="1500"/>
                            </p:stCondLst>
                            <p:childTnLst>
                              <p:par>
                                <p:cTn id="27" presetID="52"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Scale>
                                      <p:cBhvr>
                                        <p:cTn id="29" dur="750" decel="50000" fill="hold">
                                          <p:stCondLst>
                                            <p:cond delay="0"/>
                                          </p:stCondLst>
                                        </p:cTn>
                                        <p:tgtEl>
                                          <p:spTgt spid="16"/>
                                        </p:tgtEl>
                                      </p:cBhvr>
                                      <p:from x="250000" y="250000"/>
                                      <p:to x="100000" y="100000"/>
                                    </p:animScale>
                                    <p:animMotion origin="layout" path="M -0.46729 0.92870 C -0.37510 0.885 -0.02541 0.75268 0.09072 0.66601 C 0.20739 0.57935 0.21640 0.50379 0.23166 0.40814 C 0.24697 0.3125 0.22109 0.15963 0.18255 0.09138 C 0.14401 0.02324 0.03791 0 0 0 " pathEditMode="relative" rAng="0" ptsTypes="">
                                      <p:cBhvr>
                                        <p:cTn id="30" dur="750" decel="50000" fill="hold">
                                          <p:stCondLst>
                                            <p:cond delay="0"/>
                                          </p:stCondLst>
                                        </p:cTn>
                                        <p:tgtEl>
                                          <p:spTgt spid="16"/>
                                        </p:tgtEl>
                                        <p:attrNameLst>
                                          <p:attrName>ppt_x</p:attrName>
                                          <p:attrName>ppt_y</p:attrName>
                                        </p:attrNameLst>
                                      </p:cBhvr>
                                      <p:rCtr x="0" y="0"/>
                                    </p:animMotion>
                                    <p:animEffect transition="in" filter="fade">
                                      <p:cBhvr>
                                        <p:cTn id="31" dur="750"/>
                                        <p:tgtEl>
                                          <p:spTgt spid="16"/>
                                        </p:tgtEl>
                                      </p:cBhvr>
                                    </p:animEffect>
                                  </p:childTnLst>
                                </p:cTn>
                              </p:par>
                              <p:par>
                                <p:cTn id="32" presetID="52" presetClass="entr" presetSubtype="0" fill="hold" grpId="0" nodeType="withEffect">
                                  <p:stCondLst>
                                    <p:cond delay="300"/>
                                  </p:stCondLst>
                                  <p:childTnLst>
                                    <p:set>
                                      <p:cBhvr>
                                        <p:cTn id="33" dur="1" fill="hold">
                                          <p:stCondLst>
                                            <p:cond delay="0"/>
                                          </p:stCondLst>
                                        </p:cTn>
                                        <p:tgtEl>
                                          <p:spTgt spid="9"/>
                                        </p:tgtEl>
                                        <p:attrNameLst>
                                          <p:attrName>style.visibility</p:attrName>
                                        </p:attrNameLst>
                                      </p:cBhvr>
                                      <p:to>
                                        <p:strVal val="visible"/>
                                      </p:to>
                                    </p:set>
                                    <p:animScale>
                                      <p:cBhvr>
                                        <p:cTn id="34" dur="750" decel="50000" fill="hold">
                                          <p:stCondLst>
                                            <p:cond delay="0"/>
                                          </p:stCondLst>
                                        </p:cTn>
                                        <p:tgtEl>
                                          <p:spTgt spid="9"/>
                                        </p:tgtEl>
                                      </p:cBhvr>
                                      <p:from x="250000" y="250000"/>
                                      <p:to x="100000" y="100000"/>
                                    </p:animScale>
                                    <p:animMotion origin="layout" path="M -0.46729 0.92870 C -0.37510 0.885 -0.02541 0.75268 0.09072 0.66601 C 0.20739 0.57935 0.21640 0.50379 0.23166 0.40814 C 0.24697 0.3125 0.22109 0.15963 0.18255 0.09138 C 0.14401 0.02324 0.03791 0 0 0 " pathEditMode="relative" rAng="0" ptsTypes="">
                                      <p:cBhvr>
                                        <p:cTn id="35" dur="750" decel="50000" fill="hold">
                                          <p:stCondLst>
                                            <p:cond delay="0"/>
                                          </p:stCondLst>
                                        </p:cTn>
                                        <p:tgtEl>
                                          <p:spTgt spid="9"/>
                                        </p:tgtEl>
                                        <p:attrNameLst>
                                          <p:attrName>ppt_x</p:attrName>
                                          <p:attrName>ppt_y</p:attrName>
                                        </p:attrNameLst>
                                      </p:cBhvr>
                                      <p:rCtr x="0" y="0"/>
                                    </p:animMotion>
                                    <p:animEffect transition="in" filter="fade">
                                      <p:cBhvr>
                                        <p:cTn id="36" dur="750"/>
                                        <p:tgtEl>
                                          <p:spTgt spid="9"/>
                                        </p:tgtEl>
                                      </p:cBhvr>
                                    </p:animEffect>
                                  </p:childTnLst>
                                </p:cTn>
                              </p:par>
                              <p:par>
                                <p:cTn id="37" presetID="52" presetClass="entr" presetSubtype="0" fill="hold" grpId="0" nodeType="withEffect">
                                  <p:stCondLst>
                                    <p:cond delay="600"/>
                                  </p:stCondLst>
                                  <p:childTnLst>
                                    <p:set>
                                      <p:cBhvr>
                                        <p:cTn id="38" dur="1" fill="hold">
                                          <p:stCondLst>
                                            <p:cond delay="0"/>
                                          </p:stCondLst>
                                        </p:cTn>
                                        <p:tgtEl>
                                          <p:spTgt spid="13"/>
                                        </p:tgtEl>
                                        <p:attrNameLst>
                                          <p:attrName>style.visibility</p:attrName>
                                        </p:attrNameLst>
                                      </p:cBhvr>
                                      <p:to>
                                        <p:strVal val="visible"/>
                                      </p:to>
                                    </p:set>
                                    <p:animScale>
                                      <p:cBhvr>
                                        <p:cTn id="39" dur="750" decel="50000" fill="hold">
                                          <p:stCondLst>
                                            <p:cond delay="0"/>
                                          </p:stCondLst>
                                        </p:cTn>
                                        <p:tgtEl>
                                          <p:spTgt spid="13"/>
                                        </p:tgtEl>
                                      </p:cBhvr>
                                      <p:from x="250000" y="250000"/>
                                      <p:to x="100000" y="100000"/>
                                    </p:animScale>
                                    <p:animMotion origin="layout" path="M -0.46729 0.92870 C -0.37510 0.885 -0.02541 0.75268 0.09072 0.66601 C 0.20739 0.57935 0.21640 0.50379 0.23166 0.40814 C 0.24697 0.3125 0.22109 0.15963 0.18255 0.09138 C 0.14401 0.02324 0.03791 0 0 0 " pathEditMode="relative" rAng="0" ptsTypes="">
                                      <p:cBhvr>
                                        <p:cTn id="40" dur="750" decel="50000" fill="hold">
                                          <p:stCondLst>
                                            <p:cond delay="0"/>
                                          </p:stCondLst>
                                        </p:cTn>
                                        <p:tgtEl>
                                          <p:spTgt spid="13"/>
                                        </p:tgtEl>
                                        <p:attrNameLst>
                                          <p:attrName>ppt_x</p:attrName>
                                          <p:attrName>ppt_y</p:attrName>
                                        </p:attrNameLst>
                                      </p:cBhvr>
                                      <p:rCtr x="0" y="0"/>
                                    </p:animMotion>
                                    <p:animEffect transition="in" filter="fade">
                                      <p:cBhvr>
                                        <p:cTn id="41" dur="750"/>
                                        <p:tgtEl>
                                          <p:spTgt spid="13"/>
                                        </p:tgtEl>
                                      </p:cBhvr>
                                    </p:animEffect>
                                  </p:childTnLst>
                                </p:cTn>
                              </p:par>
                            </p:childTnLst>
                          </p:cTn>
                        </p:par>
                        <p:par>
                          <p:cTn id="42" fill="hold">
                            <p:stCondLst>
                              <p:cond delay="285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250" fill="hold"/>
                                        <p:tgtEl>
                                          <p:spTgt spid="23"/>
                                        </p:tgtEl>
                                        <p:attrNameLst>
                                          <p:attrName>ppt_w</p:attrName>
                                        </p:attrNameLst>
                                      </p:cBhvr>
                                      <p:tavLst>
                                        <p:tav tm="0">
                                          <p:val>
                                            <p:fltVal val="0"/>
                                          </p:val>
                                        </p:tav>
                                        <p:tav tm="100000">
                                          <p:val>
                                            <p:strVal val="#ppt_w"/>
                                          </p:val>
                                        </p:tav>
                                      </p:tavLst>
                                    </p:anim>
                                    <p:anim calcmode="lin" valueType="num">
                                      <p:cBhvr>
                                        <p:cTn id="46" dur="250" fill="hold"/>
                                        <p:tgtEl>
                                          <p:spTgt spid="23"/>
                                        </p:tgtEl>
                                        <p:attrNameLst>
                                          <p:attrName>ppt_h</p:attrName>
                                        </p:attrNameLst>
                                      </p:cBhvr>
                                      <p:tavLst>
                                        <p:tav tm="0">
                                          <p:val>
                                            <p:fltVal val="0"/>
                                          </p:val>
                                        </p:tav>
                                        <p:tav tm="100000">
                                          <p:val>
                                            <p:strVal val="#ppt_h"/>
                                          </p:val>
                                        </p:tav>
                                      </p:tavLst>
                                    </p:anim>
                                    <p:animEffect transition="in" filter="fade">
                                      <p:cBhvr>
                                        <p:cTn id="47" dur="250"/>
                                        <p:tgtEl>
                                          <p:spTgt spid="23"/>
                                        </p:tgtEl>
                                      </p:cBhvr>
                                    </p:animEffect>
                                  </p:childTnLst>
                                </p:cTn>
                              </p:par>
                              <p:par>
                                <p:cTn id="48" presetID="6" presetClass="emph" presetSubtype="0" decel="100000" fill="hold" grpId="1" nodeType="withEffect">
                                  <p:stCondLst>
                                    <p:cond delay="200"/>
                                  </p:stCondLst>
                                  <p:childTnLst>
                                    <p:animScale>
                                      <p:cBhvr>
                                        <p:cTn id="49" dur="250" fill="hold"/>
                                        <p:tgtEl>
                                          <p:spTgt spid="23"/>
                                        </p:tgtEl>
                                      </p:cBhvr>
                                      <p:by x="120000" y="120000"/>
                                    </p:animScale>
                                  </p:childTnLst>
                                </p:cTn>
                              </p:par>
                              <p:par>
                                <p:cTn id="50" presetID="6" presetClass="emph" presetSubtype="0" decel="100000" fill="hold" grpId="2" nodeType="withEffect">
                                  <p:stCondLst>
                                    <p:cond delay="400"/>
                                  </p:stCondLst>
                                  <p:childTnLst>
                                    <p:animScale>
                                      <p:cBhvr>
                                        <p:cTn id="51" dur="250" fill="hold"/>
                                        <p:tgtEl>
                                          <p:spTgt spid="23"/>
                                        </p:tgtEl>
                                      </p:cBhvr>
                                      <p:by x="83000" y="83000"/>
                                    </p:animScale>
                                  </p:childTnLst>
                                </p:cTn>
                              </p:par>
                              <p:par>
                                <p:cTn id="52" presetID="53" presetClass="entr" presetSubtype="16" fill="hold" grpId="0" nodeType="withEffect">
                                  <p:stCondLst>
                                    <p:cond delay="400"/>
                                  </p:stCondLst>
                                  <p:childTnLst>
                                    <p:set>
                                      <p:cBhvr>
                                        <p:cTn id="53" dur="1" fill="hold">
                                          <p:stCondLst>
                                            <p:cond delay="0"/>
                                          </p:stCondLst>
                                        </p:cTn>
                                        <p:tgtEl>
                                          <p:spTgt spid="29"/>
                                        </p:tgtEl>
                                        <p:attrNameLst>
                                          <p:attrName>style.visibility</p:attrName>
                                        </p:attrNameLst>
                                      </p:cBhvr>
                                      <p:to>
                                        <p:strVal val="visible"/>
                                      </p:to>
                                    </p:set>
                                    <p:anim calcmode="lin" valueType="num">
                                      <p:cBhvr>
                                        <p:cTn id="54" dur="250" fill="hold"/>
                                        <p:tgtEl>
                                          <p:spTgt spid="29"/>
                                        </p:tgtEl>
                                        <p:attrNameLst>
                                          <p:attrName>ppt_w</p:attrName>
                                        </p:attrNameLst>
                                      </p:cBhvr>
                                      <p:tavLst>
                                        <p:tav tm="0">
                                          <p:val>
                                            <p:fltVal val="0"/>
                                          </p:val>
                                        </p:tav>
                                        <p:tav tm="100000">
                                          <p:val>
                                            <p:strVal val="#ppt_w"/>
                                          </p:val>
                                        </p:tav>
                                      </p:tavLst>
                                    </p:anim>
                                    <p:anim calcmode="lin" valueType="num">
                                      <p:cBhvr>
                                        <p:cTn id="55" dur="250" fill="hold"/>
                                        <p:tgtEl>
                                          <p:spTgt spid="29"/>
                                        </p:tgtEl>
                                        <p:attrNameLst>
                                          <p:attrName>ppt_h</p:attrName>
                                        </p:attrNameLst>
                                      </p:cBhvr>
                                      <p:tavLst>
                                        <p:tav tm="0">
                                          <p:val>
                                            <p:fltVal val="0"/>
                                          </p:val>
                                        </p:tav>
                                        <p:tav tm="100000">
                                          <p:val>
                                            <p:strVal val="#ppt_h"/>
                                          </p:val>
                                        </p:tav>
                                      </p:tavLst>
                                    </p:anim>
                                    <p:animEffect transition="in" filter="fade">
                                      <p:cBhvr>
                                        <p:cTn id="56" dur="250"/>
                                        <p:tgtEl>
                                          <p:spTgt spid="29"/>
                                        </p:tgtEl>
                                      </p:cBhvr>
                                    </p:animEffect>
                                  </p:childTnLst>
                                </p:cTn>
                              </p:par>
                              <p:par>
                                <p:cTn id="57" presetID="6" presetClass="emph" presetSubtype="0" decel="100000" fill="hold" grpId="1" nodeType="withEffect">
                                  <p:stCondLst>
                                    <p:cond delay="600"/>
                                  </p:stCondLst>
                                  <p:childTnLst>
                                    <p:animScale>
                                      <p:cBhvr>
                                        <p:cTn id="58" dur="250" fill="hold"/>
                                        <p:tgtEl>
                                          <p:spTgt spid="29"/>
                                        </p:tgtEl>
                                      </p:cBhvr>
                                      <p:by x="120000" y="120000"/>
                                    </p:animScale>
                                  </p:childTnLst>
                                </p:cTn>
                              </p:par>
                              <p:par>
                                <p:cTn id="59" presetID="6" presetClass="emph" presetSubtype="0" decel="100000" fill="hold" grpId="2" nodeType="withEffect">
                                  <p:stCondLst>
                                    <p:cond delay="800"/>
                                  </p:stCondLst>
                                  <p:childTnLst>
                                    <p:animScale>
                                      <p:cBhvr>
                                        <p:cTn id="60" dur="250" fill="hold"/>
                                        <p:tgtEl>
                                          <p:spTgt spid="29"/>
                                        </p:tgtEl>
                                      </p:cBhvr>
                                      <p:by x="83000" y="83000"/>
                                    </p:animScale>
                                  </p:childTnLst>
                                </p:cTn>
                              </p:par>
                            </p:childTnLst>
                          </p:cTn>
                        </p:par>
                        <p:par>
                          <p:cTn id="61" fill="hold">
                            <p:stCondLst>
                              <p:cond delay="3900"/>
                            </p:stCondLst>
                            <p:childTnLst>
                              <p:par>
                                <p:cTn id="62" presetID="23" presetClass="entr" presetSubtype="36"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4400"/>
                            </p:stCondLst>
                            <p:childTnLst>
                              <p:par>
                                <p:cTn id="69" presetID="53" presetClass="entr" presetSubtype="16"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250" fill="hold"/>
                                        <p:tgtEl>
                                          <p:spTgt spid="25"/>
                                        </p:tgtEl>
                                        <p:attrNameLst>
                                          <p:attrName>ppt_w</p:attrName>
                                        </p:attrNameLst>
                                      </p:cBhvr>
                                      <p:tavLst>
                                        <p:tav tm="0">
                                          <p:val>
                                            <p:fltVal val="0"/>
                                          </p:val>
                                        </p:tav>
                                        <p:tav tm="100000">
                                          <p:val>
                                            <p:strVal val="#ppt_w"/>
                                          </p:val>
                                        </p:tav>
                                      </p:tavLst>
                                    </p:anim>
                                    <p:anim calcmode="lin" valueType="num">
                                      <p:cBhvr>
                                        <p:cTn id="72" dur="250" fill="hold"/>
                                        <p:tgtEl>
                                          <p:spTgt spid="25"/>
                                        </p:tgtEl>
                                        <p:attrNameLst>
                                          <p:attrName>ppt_h</p:attrName>
                                        </p:attrNameLst>
                                      </p:cBhvr>
                                      <p:tavLst>
                                        <p:tav tm="0">
                                          <p:val>
                                            <p:fltVal val="0"/>
                                          </p:val>
                                        </p:tav>
                                        <p:tav tm="100000">
                                          <p:val>
                                            <p:strVal val="#ppt_h"/>
                                          </p:val>
                                        </p:tav>
                                      </p:tavLst>
                                    </p:anim>
                                    <p:animEffect transition="in" filter="fade">
                                      <p:cBhvr>
                                        <p:cTn id="73" dur="250"/>
                                        <p:tgtEl>
                                          <p:spTgt spid="25"/>
                                        </p:tgtEl>
                                      </p:cBhvr>
                                    </p:animEffect>
                                  </p:childTnLst>
                                </p:cTn>
                              </p:par>
                              <p:par>
                                <p:cTn id="74" presetID="6" presetClass="emph" presetSubtype="0" decel="100000" fill="hold" grpId="1" nodeType="withEffect">
                                  <p:stCondLst>
                                    <p:cond delay="200"/>
                                  </p:stCondLst>
                                  <p:childTnLst>
                                    <p:animScale>
                                      <p:cBhvr>
                                        <p:cTn id="75" dur="250" fill="hold"/>
                                        <p:tgtEl>
                                          <p:spTgt spid="25"/>
                                        </p:tgtEl>
                                      </p:cBhvr>
                                      <p:by x="120000" y="120000"/>
                                    </p:animScale>
                                  </p:childTnLst>
                                </p:cTn>
                              </p:par>
                              <p:par>
                                <p:cTn id="76" presetID="6" presetClass="emph" presetSubtype="0" decel="100000" fill="hold" grpId="2" nodeType="withEffect">
                                  <p:stCondLst>
                                    <p:cond delay="400"/>
                                  </p:stCondLst>
                                  <p:childTnLst>
                                    <p:animScale>
                                      <p:cBhvr>
                                        <p:cTn id="77" dur="250" fill="hold"/>
                                        <p:tgtEl>
                                          <p:spTgt spid="25"/>
                                        </p:tgtEl>
                                      </p:cBhvr>
                                      <p:by x="83000" y="83000"/>
                                    </p:animScale>
                                  </p:childTnLst>
                                </p:cTn>
                              </p:par>
                              <p:par>
                                <p:cTn id="78" presetID="53" presetClass="entr" presetSubtype="16" fill="hold" grpId="0" nodeType="withEffect">
                                  <p:stCondLst>
                                    <p:cond delay="400"/>
                                  </p:stCondLst>
                                  <p:childTnLst>
                                    <p:set>
                                      <p:cBhvr>
                                        <p:cTn id="79" dur="1" fill="hold">
                                          <p:stCondLst>
                                            <p:cond delay="0"/>
                                          </p:stCondLst>
                                        </p:cTn>
                                        <p:tgtEl>
                                          <p:spTgt spid="33"/>
                                        </p:tgtEl>
                                        <p:attrNameLst>
                                          <p:attrName>style.visibility</p:attrName>
                                        </p:attrNameLst>
                                      </p:cBhvr>
                                      <p:to>
                                        <p:strVal val="visible"/>
                                      </p:to>
                                    </p:set>
                                    <p:anim calcmode="lin" valueType="num">
                                      <p:cBhvr>
                                        <p:cTn id="80" dur="250" fill="hold"/>
                                        <p:tgtEl>
                                          <p:spTgt spid="33"/>
                                        </p:tgtEl>
                                        <p:attrNameLst>
                                          <p:attrName>ppt_w</p:attrName>
                                        </p:attrNameLst>
                                      </p:cBhvr>
                                      <p:tavLst>
                                        <p:tav tm="0">
                                          <p:val>
                                            <p:fltVal val="0"/>
                                          </p:val>
                                        </p:tav>
                                        <p:tav tm="100000">
                                          <p:val>
                                            <p:strVal val="#ppt_w"/>
                                          </p:val>
                                        </p:tav>
                                      </p:tavLst>
                                    </p:anim>
                                    <p:anim calcmode="lin" valueType="num">
                                      <p:cBhvr>
                                        <p:cTn id="81" dur="250" fill="hold"/>
                                        <p:tgtEl>
                                          <p:spTgt spid="33"/>
                                        </p:tgtEl>
                                        <p:attrNameLst>
                                          <p:attrName>ppt_h</p:attrName>
                                        </p:attrNameLst>
                                      </p:cBhvr>
                                      <p:tavLst>
                                        <p:tav tm="0">
                                          <p:val>
                                            <p:fltVal val="0"/>
                                          </p:val>
                                        </p:tav>
                                        <p:tav tm="100000">
                                          <p:val>
                                            <p:strVal val="#ppt_h"/>
                                          </p:val>
                                        </p:tav>
                                      </p:tavLst>
                                    </p:anim>
                                    <p:animEffect transition="in" filter="fade">
                                      <p:cBhvr>
                                        <p:cTn id="82" dur="250"/>
                                        <p:tgtEl>
                                          <p:spTgt spid="33"/>
                                        </p:tgtEl>
                                      </p:cBhvr>
                                    </p:animEffect>
                                  </p:childTnLst>
                                </p:cTn>
                              </p:par>
                              <p:par>
                                <p:cTn id="83" presetID="6" presetClass="emph" presetSubtype="0" decel="100000" fill="hold" grpId="1" nodeType="withEffect">
                                  <p:stCondLst>
                                    <p:cond delay="600"/>
                                  </p:stCondLst>
                                  <p:childTnLst>
                                    <p:animScale>
                                      <p:cBhvr>
                                        <p:cTn id="84" dur="250" fill="hold"/>
                                        <p:tgtEl>
                                          <p:spTgt spid="33"/>
                                        </p:tgtEl>
                                      </p:cBhvr>
                                      <p:by x="120000" y="120000"/>
                                    </p:animScale>
                                  </p:childTnLst>
                                </p:cTn>
                              </p:par>
                              <p:par>
                                <p:cTn id="85" presetID="6" presetClass="emph" presetSubtype="0" decel="100000" fill="hold" grpId="2" nodeType="withEffect">
                                  <p:stCondLst>
                                    <p:cond delay="800"/>
                                  </p:stCondLst>
                                  <p:childTnLst>
                                    <p:animScale>
                                      <p:cBhvr>
                                        <p:cTn id="86" dur="250" fill="hold"/>
                                        <p:tgtEl>
                                          <p:spTgt spid="33"/>
                                        </p:tgtEl>
                                      </p:cBhvr>
                                      <p:by x="83000" y="83000"/>
                                    </p:animScale>
                                  </p:childTnLst>
                                </p:cTn>
                              </p:par>
                            </p:childTnLst>
                          </p:cTn>
                        </p:par>
                        <p:par>
                          <p:cTn id="87" fill="hold">
                            <p:stCondLst>
                              <p:cond delay="5450"/>
                            </p:stCondLst>
                            <p:childTnLst>
                              <p:par>
                                <p:cTn id="88" presetID="23" presetClass="entr" presetSubtype="36" fill="hold" grpId="0" nodeType="after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p:cTn id="90" dur="500" fill="hold"/>
                                        <p:tgtEl>
                                          <p:spTgt spid="19"/>
                                        </p:tgtEl>
                                        <p:attrNameLst>
                                          <p:attrName>ppt_w</p:attrName>
                                        </p:attrNameLst>
                                      </p:cBhvr>
                                      <p:tavLst>
                                        <p:tav tm="0">
                                          <p:val>
                                            <p:strVal val="(6*min(max(#ppt_w*#ppt_h,.3),1)-7.4)/-.7*#ppt_w"/>
                                          </p:val>
                                        </p:tav>
                                        <p:tav tm="100000">
                                          <p:val>
                                            <p:strVal val="#ppt_w"/>
                                          </p:val>
                                        </p:tav>
                                      </p:tavLst>
                                    </p:anim>
                                    <p:anim calcmode="lin" valueType="num">
                                      <p:cBhvr>
                                        <p:cTn id="91" dur="500" fill="hold"/>
                                        <p:tgtEl>
                                          <p:spTgt spid="19"/>
                                        </p:tgtEl>
                                        <p:attrNameLst>
                                          <p:attrName>ppt_h</p:attrName>
                                        </p:attrNameLst>
                                      </p:cBhvr>
                                      <p:tavLst>
                                        <p:tav tm="0">
                                          <p:val>
                                            <p:strVal val="(6*min(max(#ppt_w*#ppt_h,.3),1)-7.4)/-.7*#ppt_h"/>
                                          </p:val>
                                        </p:tav>
                                        <p:tav tm="100000">
                                          <p:val>
                                            <p:strVal val="#ppt_h"/>
                                          </p:val>
                                        </p:tav>
                                      </p:tavLst>
                                    </p:anim>
                                    <p:anim calcmode="lin" valueType="num">
                                      <p:cBhvr>
                                        <p:cTn id="92" dur="500" fill="hold"/>
                                        <p:tgtEl>
                                          <p:spTgt spid="19"/>
                                        </p:tgtEl>
                                        <p:attrNameLst>
                                          <p:attrName>ppt_x</p:attrName>
                                        </p:attrNameLst>
                                      </p:cBhvr>
                                      <p:tavLst>
                                        <p:tav tm="0">
                                          <p:val>
                                            <p:fltVal val="0.5"/>
                                          </p:val>
                                        </p:tav>
                                        <p:tav tm="100000">
                                          <p:val>
                                            <p:strVal val="#ppt_x"/>
                                          </p:val>
                                        </p:tav>
                                      </p:tavLst>
                                    </p:anim>
                                    <p:anim calcmode="lin" valueType="num">
                                      <p:cBhvr>
                                        <p:cTn id="93"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59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250" fill="hold"/>
                                        <p:tgtEl>
                                          <p:spTgt spid="24"/>
                                        </p:tgtEl>
                                        <p:attrNameLst>
                                          <p:attrName>ppt_w</p:attrName>
                                        </p:attrNameLst>
                                      </p:cBhvr>
                                      <p:tavLst>
                                        <p:tav tm="0">
                                          <p:val>
                                            <p:fltVal val="0"/>
                                          </p:val>
                                        </p:tav>
                                        <p:tav tm="100000">
                                          <p:val>
                                            <p:strVal val="#ppt_w"/>
                                          </p:val>
                                        </p:tav>
                                      </p:tavLst>
                                    </p:anim>
                                    <p:anim calcmode="lin" valueType="num">
                                      <p:cBhvr>
                                        <p:cTn id="98" dur="250" fill="hold"/>
                                        <p:tgtEl>
                                          <p:spTgt spid="24"/>
                                        </p:tgtEl>
                                        <p:attrNameLst>
                                          <p:attrName>ppt_h</p:attrName>
                                        </p:attrNameLst>
                                      </p:cBhvr>
                                      <p:tavLst>
                                        <p:tav tm="0">
                                          <p:val>
                                            <p:fltVal val="0"/>
                                          </p:val>
                                        </p:tav>
                                        <p:tav tm="100000">
                                          <p:val>
                                            <p:strVal val="#ppt_h"/>
                                          </p:val>
                                        </p:tav>
                                      </p:tavLst>
                                    </p:anim>
                                    <p:animEffect transition="in" filter="fade">
                                      <p:cBhvr>
                                        <p:cTn id="99" dur="250"/>
                                        <p:tgtEl>
                                          <p:spTgt spid="24"/>
                                        </p:tgtEl>
                                      </p:cBhvr>
                                    </p:animEffect>
                                  </p:childTnLst>
                                </p:cTn>
                              </p:par>
                              <p:par>
                                <p:cTn id="100" presetID="6" presetClass="emph" presetSubtype="0" decel="100000" fill="hold" grpId="1" nodeType="withEffect">
                                  <p:stCondLst>
                                    <p:cond delay="200"/>
                                  </p:stCondLst>
                                  <p:childTnLst>
                                    <p:animScale>
                                      <p:cBhvr>
                                        <p:cTn id="101" dur="250" fill="hold"/>
                                        <p:tgtEl>
                                          <p:spTgt spid="24"/>
                                        </p:tgtEl>
                                      </p:cBhvr>
                                      <p:by x="120000" y="120000"/>
                                    </p:animScale>
                                  </p:childTnLst>
                                </p:cTn>
                              </p:par>
                              <p:par>
                                <p:cTn id="102" presetID="6" presetClass="emph" presetSubtype="0" decel="100000" fill="hold" grpId="2" nodeType="withEffect">
                                  <p:stCondLst>
                                    <p:cond delay="400"/>
                                  </p:stCondLst>
                                  <p:childTnLst>
                                    <p:animScale>
                                      <p:cBhvr>
                                        <p:cTn id="103" dur="250" fill="hold"/>
                                        <p:tgtEl>
                                          <p:spTgt spid="24"/>
                                        </p:tgtEl>
                                      </p:cBhvr>
                                      <p:by x="83000" y="83000"/>
                                    </p:animScale>
                                  </p:childTnLst>
                                </p:cTn>
                              </p:par>
                              <p:par>
                                <p:cTn id="104" presetID="53" presetClass="entr" presetSubtype="16" fill="hold" grpId="0" nodeType="withEffect">
                                  <p:stCondLst>
                                    <p:cond delay="400"/>
                                  </p:stCondLst>
                                  <p:childTnLst>
                                    <p:set>
                                      <p:cBhvr>
                                        <p:cTn id="105" dur="1" fill="hold">
                                          <p:stCondLst>
                                            <p:cond delay="0"/>
                                          </p:stCondLst>
                                        </p:cTn>
                                        <p:tgtEl>
                                          <p:spTgt spid="34"/>
                                        </p:tgtEl>
                                        <p:attrNameLst>
                                          <p:attrName>style.visibility</p:attrName>
                                        </p:attrNameLst>
                                      </p:cBhvr>
                                      <p:to>
                                        <p:strVal val="visible"/>
                                      </p:to>
                                    </p:set>
                                    <p:anim calcmode="lin" valueType="num">
                                      <p:cBhvr>
                                        <p:cTn id="106" dur="250" fill="hold"/>
                                        <p:tgtEl>
                                          <p:spTgt spid="34"/>
                                        </p:tgtEl>
                                        <p:attrNameLst>
                                          <p:attrName>ppt_w</p:attrName>
                                        </p:attrNameLst>
                                      </p:cBhvr>
                                      <p:tavLst>
                                        <p:tav tm="0">
                                          <p:val>
                                            <p:fltVal val="0"/>
                                          </p:val>
                                        </p:tav>
                                        <p:tav tm="100000">
                                          <p:val>
                                            <p:strVal val="#ppt_w"/>
                                          </p:val>
                                        </p:tav>
                                      </p:tavLst>
                                    </p:anim>
                                    <p:anim calcmode="lin" valueType="num">
                                      <p:cBhvr>
                                        <p:cTn id="107" dur="250" fill="hold"/>
                                        <p:tgtEl>
                                          <p:spTgt spid="34"/>
                                        </p:tgtEl>
                                        <p:attrNameLst>
                                          <p:attrName>ppt_h</p:attrName>
                                        </p:attrNameLst>
                                      </p:cBhvr>
                                      <p:tavLst>
                                        <p:tav tm="0">
                                          <p:val>
                                            <p:fltVal val="0"/>
                                          </p:val>
                                        </p:tav>
                                        <p:tav tm="100000">
                                          <p:val>
                                            <p:strVal val="#ppt_h"/>
                                          </p:val>
                                        </p:tav>
                                      </p:tavLst>
                                    </p:anim>
                                    <p:animEffect transition="in" filter="fade">
                                      <p:cBhvr>
                                        <p:cTn id="108" dur="250"/>
                                        <p:tgtEl>
                                          <p:spTgt spid="34"/>
                                        </p:tgtEl>
                                      </p:cBhvr>
                                    </p:animEffect>
                                  </p:childTnLst>
                                </p:cTn>
                              </p:par>
                              <p:par>
                                <p:cTn id="109" presetID="6" presetClass="emph" presetSubtype="0" decel="100000" fill="hold" grpId="1" nodeType="withEffect">
                                  <p:stCondLst>
                                    <p:cond delay="600"/>
                                  </p:stCondLst>
                                  <p:childTnLst>
                                    <p:animScale>
                                      <p:cBhvr>
                                        <p:cTn id="110" dur="250" fill="hold"/>
                                        <p:tgtEl>
                                          <p:spTgt spid="34"/>
                                        </p:tgtEl>
                                      </p:cBhvr>
                                      <p:by x="120000" y="120000"/>
                                    </p:animScale>
                                  </p:childTnLst>
                                </p:cTn>
                              </p:par>
                              <p:par>
                                <p:cTn id="111" presetID="6" presetClass="emph" presetSubtype="0" decel="100000" fill="hold" grpId="2" nodeType="withEffect">
                                  <p:stCondLst>
                                    <p:cond delay="800"/>
                                  </p:stCondLst>
                                  <p:childTnLst>
                                    <p:animScale>
                                      <p:cBhvr>
                                        <p:cTn id="112" dur="250" fill="hold"/>
                                        <p:tgtEl>
                                          <p:spTgt spid="34"/>
                                        </p:tgtEl>
                                      </p:cBhvr>
                                      <p:by x="83000" y="83000"/>
                                    </p:animScale>
                                  </p:childTnLst>
                                </p:cTn>
                              </p:par>
                              <p:par>
                                <p:cTn id="113" presetID="53" presetClass="entr" presetSubtype="16" fill="hold" grpId="0" nodeType="withEffect">
                                  <p:stCondLst>
                                    <p:cond delay="1800"/>
                                  </p:stCondLst>
                                  <p:childTnLst>
                                    <p:set>
                                      <p:cBhvr>
                                        <p:cTn id="114" dur="1" fill="hold">
                                          <p:stCondLst>
                                            <p:cond delay="0"/>
                                          </p:stCondLst>
                                        </p:cTn>
                                        <p:tgtEl>
                                          <p:spTgt spid="38"/>
                                        </p:tgtEl>
                                        <p:attrNameLst>
                                          <p:attrName>style.visibility</p:attrName>
                                        </p:attrNameLst>
                                      </p:cBhvr>
                                      <p:to>
                                        <p:strVal val="visible"/>
                                      </p:to>
                                    </p:set>
                                    <p:anim calcmode="lin" valueType="num">
                                      <p:cBhvr>
                                        <p:cTn id="115" dur="250" fill="hold"/>
                                        <p:tgtEl>
                                          <p:spTgt spid="38"/>
                                        </p:tgtEl>
                                        <p:attrNameLst>
                                          <p:attrName>ppt_w</p:attrName>
                                        </p:attrNameLst>
                                      </p:cBhvr>
                                      <p:tavLst>
                                        <p:tav tm="0">
                                          <p:val>
                                            <p:fltVal val="0"/>
                                          </p:val>
                                        </p:tav>
                                        <p:tav tm="100000">
                                          <p:val>
                                            <p:strVal val="#ppt_w"/>
                                          </p:val>
                                        </p:tav>
                                      </p:tavLst>
                                    </p:anim>
                                    <p:anim calcmode="lin" valueType="num">
                                      <p:cBhvr>
                                        <p:cTn id="116" dur="250" fill="hold"/>
                                        <p:tgtEl>
                                          <p:spTgt spid="38"/>
                                        </p:tgtEl>
                                        <p:attrNameLst>
                                          <p:attrName>ppt_h</p:attrName>
                                        </p:attrNameLst>
                                      </p:cBhvr>
                                      <p:tavLst>
                                        <p:tav tm="0">
                                          <p:val>
                                            <p:fltVal val="0"/>
                                          </p:val>
                                        </p:tav>
                                        <p:tav tm="100000">
                                          <p:val>
                                            <p:strVal val="#ppt_h"/>
                                          </p:val>
                                        </p:tav>
                                      </p:tavLst>
                                    </p:anim>
                                    <p:animEffect transition="in" filter="fade">
                                      <p:cBhvr>
                                        <p:cTn id="117" dur="250"/>
                                        <p:tgtEl>
                                          <p:spTgt spid="38"/>
                                        </p:tgtEl>
                                      </p:cBhvr>
                                    </p:animEffect>
                                  </p:childTnLst>
                                </p:cTn>
                              </p:par>
                              <p:par>
                                <p:cTn id="118" presetID="6" presetClass="emph" presetSubtype="0" decel="100000" fill="hold" grpId="1" nodeType="withEffect">
                                  <p:stCondLst>
                                    <p:cond delay="2000"/>
                                  </p:stCondLst>
                                  <p:childTnLst>
                                    <p:animScale>
                                      <p:cBhvr>
                                        <p:cTn id="119" dur="250" fill="hold"/>
                                        <p:tgtEl>
                                          <p:spTgt spid="38"/>
                                        </p:tgtEl>
                                      </p:cBhvr>
                                      <p:by x="120000" y="120000"/>
                                    </p:animScale>
                                  </p:childTnLst>
                                </p:cTn>
                              </p:par>
                              <p:par>
                                <p:cTn id="120" presetID="6" presetClass="emph" presetSubtype="0" decel="100000" fill="hold" grpId="2" nodeType="withEffect">
                                  <p:stCondLst>
                                    <p:cond delay="2200"/>
                                  </p:stCondLst>
                                  <p:childTnLst>
                                    <p:animScale>
                                      <p:cBhvr>
                                        <p:cTn id="121" dur="250" fill="hold"/>
                                        <p:tgtEl>
                                          <p:spTgt spid="38"/>
                                        </p:tgtEl>
                                      </p:cBhvr>
                                      <p:by x="83000" y="83000"/>
                                    </p:animScale>
                                  </p:childTnLst>
                                </p:cTn>
                              </p:par>
                            </p:childTnLst>
                          </p:cTn>
                        </p:par>
                        <p:par>
                          <p:cTn id="122" fill="hold">
                            <p:stCondLst>
                              <p:cond delay="8400"/>
                            </p:stCondLst>
                            <p:childTnLst>
                              <p:par>
                                <p:cTn id="123" presetID="53" presetClass="entr" presetSubtype="16" fill="hold" grpId="0" nodeType="afterEffect">
                                  <p:stCondLst>
                                    <p:cond delay="0"/>
                                  </p:stCondLst>
                                  <p:iterate type="lt">
                                    <p:tmPct val="10000"/>
                                  </p:iterate>
                                  <p:childTnLst>
                                    <p:set>
                                      <p:cBhvr>
                                        <p:cTn id="124" dur="1" fill="hold">
                                          <p:stCondLst>
                                            <p:cond delay="0"/>
                                          </p:stCondLst>
                                        </p:cTn>
                                        <p:tgtEl>
                                          <p:spTgt spid="39"/>
                                        </p:tgtEl>
                                        <p:attrNameLst>
                                          <p:attrName>style.visibility</p:attrName>
                                        </p:attrNameLst>
                                      </p:cBhvr>
                                      <p:to>
                                        <p:strVal val="visible"/>
                                      </p:to>
                                    </p:set>
                                    <p:anim calcmode="lin" valueType="num">
                                      <p:cBhvr>
                                        <p:cTn id="125" dur="250" fill="hold"/>
                                        <p:tgtEl>
                                          <p:spTgt spid="39"/>
                                        </p:tgtEl>
                                        <p:attrNameLst>
                                          <p:attrName>ppt_w</p:attrName>
                                        </p:attrNameLst>
                                      </p:cBhvr>
                                      <p:tavLst>
                                        <p:tav tm="0">
                                          <p:val>
                                            <p:fltVal val="0"/>
                                          </p:val>
                                        </p:tav>
                                        <p:tav tm="100000">
                                          <p:val>
                                            <p:strVal val="#ppt_w"/>
                                          </p:val>
                                        </p:tav>
                                      </p:tavLst>
                                    </p:anim>
                                    <p:anim calcmode="lin" valueType="num">
                                      <p:cBhvr>
                                        <p:cTn id="126" dur="250" fill="hold"/>
                                        <p:tgtEl>
                                          <p:spTgt spid="39"/>
                                        </p:tgtEl>
                                        <p:attrNameLst>
                                          <p:attrName>ppt_h</p:attrName>
                                        </p:attrNameLst>
                                      </p:cBhvr>
                                      <p:tavLst>
                                        <p:tav tm="0">
                                          <p:val>
                                            <p:fltVal val="0"/>
                                          </p:val>
                                        </p:tav>
                                        <p:tav tm="100000">
                                          <p:val>
                                            <p:strVal val="#ppt_h"/>
                                          </p:val>
                                        </p:tav>
                                      </p:tavLst>
                                    </p:anim>
                                    <p:animEffect transition="in" filter="fade">
                                      <p:cBhvr>
                                        <p:cTn id="127" dur="250"/>
                                        <p:tgtEl>
                                          <p:spTgt spid="39"/>
                                        </p:tgtEl>
                                      </p:cBhvr>
                                    </p:animEffect>
                                  </p:childTnLst>
                                </p:cTn>
                              </p:par>
                            </p:childTnLst>
                          </p:cTn>
                        </p:par>
                        <p:par>
                          <p:cTn id="128" fill="hold">
                            <p:stCondLst>
                              <p:cond delay="9825"/>
                            </p:stCondLst>
                            <p:childTnLst>
                              <p:par>
                                <p:cTn id="129" presetID="53" presetClass="entr" presetSubtype="16" fill="hold" grpId="0" nodeType="afterEffect">
                                  <p:stCondLst>
                                    <p:cond delay="0"/>
                                  </p:stCondLst>
                                  <p:iterate type="lt">
                                    <p:tmPct val="10000"/>
                                  </p:iterate>
                                  <p:childTnLst>
                                    <p:set>
                                      <p:cBhvr>
                                        <p:cTn id="130" dur="1" fill="hold">
                                          <p:stCondLst>
                                            <p:cond delay="0"/>
                                          </p:stCondLst>
                                        </p:cTn>
                                        <p:tgtEl>
                                          <p:spTgt spid="28"/>
                                        </p:tgtEl>
                                        <p:attrNameLst>
                                          <p:attrName>style.visibility</p:attrName>
                                        </p:attrNameLst>
                                      </p:cBhvr>
                                      <p:to>
                                        <p:strVal val="visible"/>
                                      </p:to>
                                    </p:set>
                                    <p:anim calcmode="lin" valueType="num">
                                      <p:cBhvr>
                                        <p:cTn id="131" dur="250" fill="hold"/>
                                        <p:tgtEl>
                                          <p:spTgt spid="28"/>
                                        </p:tgtEl>
                                        <p:attrNameLst>
                                          <p:attrName>ppt_w</p:attrName>
                                        </p:attrNameLst>
                                      </p:cBhvr>
                                      <p:tavLst>
                                        <p:tav tm="0">
                                          <p:val>
                                            <p:fltVal val="0"/>
                                          </p:val>
                                        </p:tav>
                                        <p:tav tm="100000">
                                          <p:val>
                                            <p:strVal val="#ppt_w"/>
                                          </p:val>
                                        </p:tav>
                                      </p:tavLst>
                                    </p:anim>
                                    <p:anim calcmode="lin" valueType="num">
                                      <p:cBhvr>
                                        <p:cTn id="132" dur="250" fill="hold"/>
                                        <p:tgtEl>
                                          <p:spTgt spid="28"/>
                                        </p:tgtEl>
                                        <p:attrNameLst>
                                          <p:attrName>ppt_h</p:attrName>
                                        </p:attrNameLst>
                                      </p:cBhvr>
                                      <p:tavLst>
                                        <p:tav tm="0">
                                          <p:val>
                                            <p:fltVal val="0"/>
                                          </p:val>
                                        </p:tav>
                                        <p:tav tm="100000">
                                          <p:val>
                                            <p:strVal val="#ppt_h"/>
                                          </p:val>
                                        </p:tav>
                                      </p:tavLst>
                                    </p:anim>
                                    <p:animEffect transition="in" filter="fade">
                                      <p:cBhvr>
                                        <p:cTn id="133" dur="250"/>
                                        <p:tgtEl>
                                          <p:spTgt spid="28"/>
                                        </p:tgtEl>
                                      </p:cBhvr>
                                    </p:animEffect>
                                  </p:childTnLst>
                                </p:cTn>
                              </p:par>
                            </p:childTnLst>
                          </p:cTn>
                        </p:par>
                        <p:par>
                          <p:cTn id="134" fill="hold">
                            <p:stCondLst>
                              <p:cond delay="11075"/>
                            </p:stCondLst>
                            <p:childTnLst>
                              <p:par>
                                <p:cTn id="135" presetID="53" presetClass="entr" presetSubtype="16" fill="hold" grpId="0" nodeType="afterEffect">
                                  <p:stCondLst>
                                    <p:cond delay="0"/>
                                  </p:stCondLst>
                                  <p:iterate type="lt">
                                    <p:tmPct val="10000"/>
                                  </p:iterate>
                                  <p:childTnLst>
                                    <p:set>
                                      <p:cBhvr>
                                        <p:cTn id="136" dur="1" fill="hold">
                                          <p:stCondLst>
                                            <p:cond delay="0"/>
                                          </p:stCondLst>
                                        </p:cTn>
                                        <p:tgtEl>
                                          <p:spTgt spid="31"/>
                                        </p:tgtEl>
                                        <p:attrNameLst>
                                          <p:attrName>style.visibility</p:attrName>
                                        </p:attrNameLst>
                                      </p:cBhvr>
                                      <p:to>
                                        <p:strVal val="visible"/>
                                      </p:to>
                                    </p:set>
                                    <p:anim calcmode="lin" valueType="num">
                                      <p:cBhvr>
                                        <p:cTn id="137" dur="250" fill="hold"/>
                                        <p:tgtEl>
                                          <p:spTgt spid="31"/>
                                        </p:tgtEl>
                                        <p:attrNameLst>
                                          <p:attrName>ppt_w</p:attrName>
                                        </p:attrNameLst>
                                      </p:cBhvr>
                                      <p:tavLst>
                                        <p:tav tm="0">
                                          <p:val>
                                            <p:fltVal val="0"/>
                                          </p:val>
                                        </p:tav>
                                        <p:tav tm="100000">
                                          <p:val>
                                            <p:strVal val="#ppt_w"/>
                                          </p:val>
                                        </p:tav>
                                      </p:tavLst>
                                    </p:anim>
                                    <p:anim calcmode="lin" valueType="num">
                                      <p:cBhvr>
                                        <p:cTn id="138" dur="250" fill="hold"/>
                                        <p:tgtEl>
                                          <p:spTgt spid="31"/>
                                        </p:tgtEl>
                                        <p:attrNameLst>
                                          <p:attrName>ppt_h</p:attrName>
                                        </p:attrNameLst>
                                      </p:cBhvr>
                                      <p:tavLst>
                                        <p:tav tm="0">
                                          <p:val>
                                            <p:fltVal val="0"/>
                                          </p:val>
                                        </p:tav>
                                        <p:tav tm="100000">
                                          <p:val>
                                            <p:strVal val="#ppt_h"/>
                                          </p:val>
                                        </p:tav>
                                      </p:tavLst>
                                    </p:anim>
                                    <p:animEffect transition="in" filter="fade">
                                      <p:cBhvr>
                                        <p:cTn id="139"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P spid="18" grpId="0" animBg="1"/>
      <p:bldP spid="19" grpId="0" animBg="1"/>
      <p:bldP spid="16" grpId="0" animBg="1"/>
      <p:bldP spid="23" grpId="0" animBg="1"/>
      <p:bldP spid="23" grpId="1" animBg="1"/>
      <p:bldP spid="23" grpId="2" animBg="1"/>
      <p:bldP spid="29" grpId="0"/>
      <p:bldP spid="29" grpId="1"/>
      <p:bldP spid="29" grpId="2"/>
      <p:bldP spid="9" grpId="0" animBg="1"/>
      <p:bldP spid="25" grpId="0" animBg="1"/>
      <p:bldP spid="25" grpId="1" animBg="1"/>
      <p:bldP spid="25" grpId="2" animBg="1"/>
      <p:bldP spid="33" grpId="0"/>
      <p:bldP spid="33" grpId="1"/>
      <p:bldP spid="33" grpId="2"/>
      <p:bldP spid="13" grpId="0" animBg="1"/>
      <p:bldP spid="24" grpId="0" animBg="1"/>
      <p:bldP spid="24" grpId="1" animBg="1"/>
      <p:bldP spid="24" grpId="2" animBg="1"/>
      <p:bldP spid="34" grpId="0"/>
      <p:bldP spid="34" grpId="1"/>
      <p:bldP spid="34" grpId="2"/>
      <p:bldP spid="38" grpId="0"/>
      <p:bldP spid="38" grpId="1"/>
      <p:bldP spid="38" grpId="2"/>
      <p:bldP spid="39" grpId="0"/>
      <p:bldP spid="28"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6649085" cy="52324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8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时刻关注国考动态</a:t>
            </a:r>
            <a:endParaRPr lang="en-US" altLang="zh-CN" sz="24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 name="圆角矩形 1"/>
          <p:cNvSpPr/>
          <p:nvPr/>
        </p:nvSpPr>
        <p:spPr>
          <a:xfrm>
            <a:off x="2256790" y="1818005"/>
            <a:ext cx="1022350" cy="1022350"/>
          </a:xfrm>
          <a:prstGeom prst="roundRect">
            <a:avLst/>
          </a:prstGeom>
          <a:solidFill>
            <a:srgbClr val="00B050"/>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2256790" y="3165475"/>
            <a:ext cx="1022350" cy="1022350"/>
          </a:xfrm>
          <a:prstGeom prst="roundRect">
            <a:avLst/>
          </a:prstGeom>
          <a:solidFill>
            <a:schemeClr val="tx2"/>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3611880" y="1818005"/>
            <a:ext cx="6323330" cy="1022350"/>
          </a:xfrm>
          <a:prstGeom prst="roundRect">
            <a:avLst/>
          </a:prstGeom>
          <a:solidFill>
            <a:srgbClr val="00B050"/>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3611879" y="3165475"/>
            <a:ext cx="6999413" cy="1022350"/>
          </a:xfrm>
          <a:prstGeom prst="roundRect">
            <a:avLst/>
          </a:prstGeom>
          <a:solidFill>
            <a:schemeClr val="accent1"/>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圆角矩形 15"/>
          <p:cNvSpPr/>
          <p:nvPr/>
        </p:nvSpPr>
        <p:spPr>
          <a:xfrm>
            <a:off x="3611880" y="4512310"/>
            <a:ext cx="6323330" cy="1022350"/>
          </a:xfrm>
          <a:prstGeom prst="roundRect">
            <a:avLst/>
          </a:prstGeom>
          <a:solidFill>
            <a:srgbClr val="C00000"/>
          </a:solidFill>
          <a:ln>
            <a:noFill/>
          </a:ln>
          <a:effectLst>
            <a:outerShdw blurRad="2540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13"/>
          <p:cNvSpPr>
            <a:spLocks noChangeAspect="1" noEditPoints="1"/>
          </p:cNvSpPr>
          <p:nvPr/>
        </p:nvSpPr>
        <p:spPr bwMode="auto">
          <a:xfrm>
            <a:off x="2430145" y="2017395"/>
            <a:ext cx="739140" cy="622935"/>
          </a:xfrm>
          <a:custGeom>
            <a:avLst/>
            <a:gdLst>
              <a:gd name="T0" fmla="*/ 52 w 220"/>
              <a:gd name="T1" fmla="*/ 129 h 180"/>
              <a:gd name="T2" fmla="*/ 24 w 220"/>
              <a:gd name="T3" fmla="*/ 142 h 180"/>
              <a:gd name="T4" fmla="*/ 31 w 220"/>
              <a:gd name="T5" fmla="*/ 119 h 180"/>
              <a:gd name="T6" fmla="*/ 0 w 220"/>
              <a:gd name="T7" fmla="*/ 66 h 180"/>
              <a:gd name="T8" fmla="*/ 79 w 220"/>
              <a:gd name="T9" fmla="*/ 0 h 180"/>
              <a:gd name="T10" fmla="*/ 156 w 220"/>
              <a:gd name="T11" fmla="*/ 52 h 180"/>
              <a:gd name="T12" fmla="*/ 154 w 220"/>
              <a:gd name="T13" fmla="*/ 52 h 180"/>
              <a:gd name="T14" fmla="*/ 79 w 220"/>
              <a:gd name="T15" fmla="*/ 116 h 180"/>
              <a:gd name="T16" fmla="*/ 82 w 220"/>
              <a:gd name="T17" fmla="*/ 133 h 180"/>
              <a:gd name="T18" fmla="*/ 79 w 220"/>
              <a:gd name="T19" fmla="*/ 133 h 180"/>
              <a:gd name="T20" fmla="*/ 52 w 220"/>
              <a:gd name="T21" fmla="*/ 129 h 180"/>
              <a:gd name="T22" fmla="*/ 177 w 220"/>
              <a:gd name="T23" fmla="*/ 168 h 180"/>
              <a:gd name="T24" fmla="*/ 200 w 220"/>
              <a:gd name="T25" fmla="*/ 180 h 180"/>
              <a:gd name="T26" fmla="*/ 194 w 220"/>
              <a:gd name="T27" fmla="*/ 160 h 180"/>
              <a:gd name="T28" fmla="*/ 220 w 220"/>
              <a:gd name="T29" fmla="*/ 116 h 180"/>
              <a:gd name="T30" fmla="*/ 154 w 220"/>
              <a:gd name="T31" fmla="*/ 60 h 180"/>
              <a:gd name="T32" fmla="*/ 87 w 220"/>
              <a:gd name="T33" fmla="*/ 116 h 180"/>
              <a:gd name="T34" fmla="*/ 154 w 220"/>
              <a:gd name="T35" fmla="*/ 172 h 180"/>
              <a:gd name="T36" fmla="*/ 177 w 220"/>
              <a:gd name="T37" fmla="*/ 168 h 180"/>
              <a:gd name="T38" fmla="*/ 177 w 220"/>
              <a:gd name="T39" fmla="*/ 90 h 180"/>
              <a:gd name="T40" fmla="*/ 185 w 220"/>
              <a:gd name="T41" fmla="*/ 98 h 180"/>
              <a:gd name="T42" fmla="*/ 177 w 220"/>
              <a:gd name="T43" fmla="*/ 106 h 180"/>
              <a:gd name="T44" fmla="*/ 168 w 220"/>
              <a:gd name="T45" fmla="*/ 98 h 180"/>
              <a:gd name="T46" fmla="*/ 177 w 220"/>
              <a:gd name="T47" fmla="*/ 90 h 180"/>
              <a:gd name="T48" fmla="*/ 134 w 220"/>
              <a:gd name="T49" fmla="*/ 90 h 180"/>
              <a:gd name="T50" fmla="*/ 142 w 220"/>
              <a:gd name="T51" fmla="*/ 98 h 180"/>
              <a:gd name="T52" fmla="*/ 134 w 220"/>
              <a:gd name="T53" fmla="*/ 106 h 180"/>
              <a:gd name="T54" fmla="*/ 126 w 220"/>
              <a:gd name="T55" fmla="*/ 98 h 180"/>
              <a:gd name="T56" fmla="*/ 134 w 220"/>
              <a:gd name="T57" fmla="*/ 90 h 180"/>
              <a:gd name="T58" fmla="*/ 107 w 220"/>
              <a:gd name="T59" fmla="*/ 33 h 180"/>
              <a:gd name="T60" fmla="*/ 117 w 220"/>
              <a:gd name="T61" fmla="*/ 43 h 180"/>
              <a:gd name="T62" fmla="*/ 107 w 220"/>
              <a:gd name="T63" fmla="*/ 54 h 180"/>
              <a:gd name="T64" fmla="*/ 97 w 220"/>
              <a:gd name="T65" fmla="*/ 43 h 180"/>
              <a:gd name="T66" fmla="*/ 107 w 220"/>
              <a:gd name="T67" fmla="*/ 33 h 180"/>
              <a:gd name="T68" fmla="*/ 52 w 220"/>
              <a:gd name="T69" fmla="*/ 33 h 180"/>
              <a:gd name="T70" fmla="*/ 63 w 220"/>
              <a:gd name="T71" fmla="*/ 43 h 180"/>
              <a:gd name="T72" fmla="*/ 52 w 220"/>
              <a:gd name="T73" fmla="*/ 54 h 180"/>
              <a:gd name="T74" fmla="*/ 42 w 220"/>
              <a:gd name="T75" fmla="*/ 43 h 180"/>
              <a:gd name="T76" fmla="*/ 52 w 220"/>
              <a:gd name="T77" fmla="*/ 3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0" h="180">
                <a:moveTo>
                  <a:pt x="52" y="129"/>
                </a:moveTo>
                <a:lnTo>
                  <a:pt x="24" y="142"/>
                </a:lnTo>
                <a:lnTo>
                  <a:pt x="31" y="119"/>
                </a:lnTo>
                <a:cubicBezTo>
                  <a:pt x="12" y="107"/>
                  <a:pt x="0" y="88"/>
                  <a:pt x="0" y="66"/>
                </a:cubicBezTo>
                <a:cubicBezTo>
                  <a:pt x="0" y="30"/>
                  <a:pt x="36" y="0"/>
                  <a:pt x="79" y="0"/>
                </a:cubicBezTo>
                <a:cubicBezTo>
                  <a:pt x="117" y="0"/>
                  <a:pt x="148" y="23"/>
                  <a:pt x="156" y="52"/>
                </a:cubicBezTo>
                <a:lnTo>
                  <a:pt x="154" y="52"/>
                </a:lnTo>
                <a:cubicBezTo>
                  <a:pt x="112" y="52"/>
                  <a:pt x="79" y="81"/>
                  <a:pt x="79" y="116"/>
                </a:cubicBezTo>
                <a:cubicBezTo>
                  <a:pt x="79" y="122"/>
                  <a:pt x="80" y="127"/>
                  <a:pt x="82" y="133"/>
                </a:cubicBezTo>
                <a:lnTo>
                  <a:pt x="79" y="133"/>
                </a:lnTo>
                <a:cubicBezTo>
                  <a:pt x="69" y="133"/>
                  <a:pt x="60" y="131"/>
                  <a:pt x="52" y="129"/>
                </a:cubicBezTo>
                <a:close/>
                <a:moveTo>
                  <a:pt x="177" y="168"/>
                </a:moveTo>
                <a:lnTo>
                  <a:pt x="200" y="180"/>
                </a:lnTo>
                <a:lnTo>
                  <a:pt x="194" y="160"/>
                </a:lnTo>
                <a:cubicBezTo>
                  <a:pt x="210" y="150"/>
                  <a:pt x="220" y="134"/>
                  <a:pt x="220" y="116"/>
                </a:cubicBezTo>
                <a:cubicBezTo>
                  <a:pt x="220" y="85"/>
                  <a:pt x="190" y="60"/>
                  <a:pt x="154" y="60"/>
                </a:cubicBezTo>
                <a:cubicBezTo>
                  <a:pt x="117" y="60"/>
                  <a:pt x="87" y="85"/>
                  <a:pt x="87" y="116"/>
                </a:cubicBezTo>
                <a:cubicBezTo>
                  <a:pt x="87" y="146"/>
                  <a:pt x="117" y="172"/>
                  <a:pt x="154" y="172"/>
                </a:cubicBezTo>
                <a:cubicBezTo>
                  <a:pt x="162" y="172"/>
                  <a:pt x="170" y="170"/>
                  <a:pt x="177" y="168"/>
                </a:cubicBezTo>
                <a:close/>
                <a:moveTo>
                  <a:pt x="177" y="90"/>
                </a:moveTo>
                <a:cubicBezTo>
                  <a:pt x="181" y="90"/>
                  <a:pt x="185" y="94"/>
                  <a:pt x="185" y="98"/>
                </a:cubicBezTo>
                <a:cubicBezTo>
                  <a:pt x="185" y="103"/>
                  <a:pt x="181" y="106"/>
                  <a:pt x="177" y="106"/>
                </a:cubicBezTo>
                <a:cubicBezTo>
                  <a:pt x="172" y="106"/>
                  <a:pt x="168" y="103"/>
                  <a:pt x="168" y="98"/>
                </a:cubicBezTo>
                <a:cubicBezTo>
                  <a:pt x="168" y="94"/>
                  <a:pt x="172" y="90"/>
                  <a:pt x="177" y="90"/>
                </a:cubicBezTo>
                <a:close/>
                <a:moveTo>
                  <a:pt x="134" y="90"/>
                </a:moveTo>
                <a:cubicBezTo>
                  <a:pt x="138" y="90"/>
                  <a:pt x="142" y="94"/>
                  <a:pt x="142" y="98"/>
                </a:cubicBezTo>
                <a:cubicBezTo>
                  <a:pt x="142" y="103"/>
                  <a:pt x="138" y="106"/>
                  <a:pt x="134" y="106"/>
                </a:cubicBezTo>
                <a:cubicBezTo>
                  <a:pt x="129" y="106"/>
                  <a:pt x="126" y="103"/>
                  <a:pt x="126" y="98"/>
                </a:cubicBezTo>
                <a:cubicBezTo>
                  <a:pt x="126" y="94"/>
                  <a:pt x="129" y="90"/>
                  <a:pt x="134" y="90"/>
                </a:cubicBezTo>
                <a:close/>
                <a:moveTo>
                  <a:pt x="107" y="33"/>
                </a:moveTo>
                <a:cubicBezTo>
                  <a:pt x="113" y="33"/>
                  <a:pt x="117" y="38"/>
                  <a:pt x="117" y="43"/>
                </a:cubicBezTo>
                <a:cubicBezTo>
                  <a:pt x="117" y="49"/>
                  <a:pt x="113" y="54"/>
                  <a:pt x="107" y="54"/>
                </a:cubicBezTo>
                <a:cubicBezTo>
                  <a:pt x="101" y="54"/>
                  <a:pt x="97" y="49"/>
                  <a:pt x="97" y="43"/>
                </a:cubicBezTo>
                <a:cubicBezTo>
                  <a:pt x="97" y="38"/>
                  <a:pt x="101" y="33"/>
                  <a:pt x="107" y="33"/>
                </a:cubicBezTo>
                <a:close/>
                <a:moveTo>
                  <a:pt x="52" y="33"/>
                </a:moveTo>
                <a:cubicBezTo>
                  <a:pt x="58" y="33"/>
                  <a:pt x="63" y="38"/>
                  <a:pt x="63" y="43"/>
                </a:cubicBezTo>
                <a:cubicBezTo>
                  <a:pt x="63" y="49"/>
                  <a:pt x="58" y="54"/>
                  <a:pt x="52" y="54"/>
                </a:cubicBezTo>
                <a:cubicBezTo>
                  <a:pt x="47" y="54"/>
                  <a:pt x="42" y="49"/>
                  <a:pt x="42" y="43"/>
                </a:cubicBezTo>
                <a:cubicBezTo>
                  <a:pt x="42" y="38"/>
                  <a:pt x="47" y="33"/>
                  <a:pt x="52" y="3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 name="文本框 2"/>
          <p:cNvSpPr txBox="1"/>
          <p:nvPr/>
        </p:nvSpPr>
        <p:spPr>
          <a:xfrm>
            <a:off x="3874660" y="3353150"/>
            <a:ext cx="6417650" cy="52322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anchor="ctr">
            <a:spAutoFit/>
          </a:bodyPr>
          <a:lstStyle>
            <a:defPPr>
              <a:defRPr lang="zh-CN"/>
            </a:defPPr>
            <a:lvl1pPr fontAlgn="ctr">
              <a:spcBef>
                <a:spcPct val="0"/>
              </a:spcBef>
              <a:spcAft>
                <a:spcPct val="0"/>
              </a:spcAft>
              <a:buFont typeface="Arial" panose="020B0604020202020204" pitchFamily="34" charset="0"/>
              <a:defRPr sz="2800">
                <a:solidFill>
                  <a:schemeClr val="bg1"/>
                </a:solidFill>
                <a:latin typeface="方正兰亭黑_GBK" panose="02000000000000000000" pitchFamily="2" charset="-122"/>
                <a:ea typeface="方正兰亭黑_GBK" panose="02000000000000000000" pitchFamily="2" charset="-122"/>
              </a:defRPr>
            </a:lvl1pPr>
            <a:lvl2pPr fontAlgn="base">
              <a:spcBef>
                <a:spcPct val="0"/>
              </a:spcBef>
              <a:spcAft>
                <a:spcPct val="0"/>
              </a:spcAft>
              <a:buFont typeface="Arial" panose="020B0604020202020204" pitchFamily="34" charset="0"/>
              <a:defRPr>
                <a:latin typeface="方正兰亭黑_GBK" panose="02000000000000000000" pitchFamily="2" charset="-122"/>
                <a:ea typeface="方正兰亭黑_GBK" panose="02000000000000000000" pitchFamily="2" charset="-122"/>
              </a:defRPr>
            </a:lvl2pPr>
            <a:lvl3pPr fontAlgn="base">
              <a:spcBef>
                <a:spcPct val="0"/>
              </a:spcBef>
              <a:spcAft>
                <a:spcPct val="0"/>
              </a:spcAft>
              <a:buFont typeface="Arial" panose="020B0604020202020204" pitchFamily="34" charset="0"/>
              <a:defRPr>
                <a:latin typeface="方正兰亭黑_GBK" panose="02000000000000000000" pitchFamily="2" charset="-122"/>
                <a:ea typeface="方正兰亭黑_GBK" panose="02000000000000000000" pitchFamily="2" charset="-122"/>
              </a:defRPr>
            </a:lvl3pPr>
            <a:lvl4pPr fontAlgn="base">
              <a:spcBef>
                <a:spcPct val="0"/>
              </a:spcBef>
              <a:spcAft>
                <a:spcPct val="0"/>
              </a:spcAft>
              <a:buFont typeface="Arial" panose="020B0604020202020204" pitchFamily="34" charset="0"/>
              <a:defRPr>
                <a:latin typeface="方正兰亭黑_GBK" panose="02000000000000000000" pitchFamily="2" charset="-122"/>
                <a:ea typeface="方正兰亭黑_GBK" panose="02000000000000000000" pitchFamily="2" charset="-122"/>
              </a:defRPr>
            </a:lvl4pPr>
            <a:lvl5pPr fontAlgn="base">
              <a:spcBef>
                <a:spcPct val="0"/>
              </a:spcBef>
              <a:spcAft>
                <a:spcPct val="0"/>
              </a:spcAft>
              <a:buFont typeface="Arial" panose="020B0604020202020204" pitchFamily="34" charset="0"/>
              <a:defRPr>
                <a:latin typeface="方正兰亭黑_GBK" panose="02000000000000000000" pitchFamily="2" charset="-122"/>
                <a:ea typeface="方正兰亭黑_GBK" panose="02000000000000000000" pitchFamily="2" charset="-122"/>
              </a:defRPr>
            </a:lvl5pPr>
            <a:lvl6pPr>
              <a:defRPr>
                <a:latin typeface="方正兰亭黑_GBK" panose="02000000000000000000" pitchFamily="2" charset="-122"/>
                <a:ea typeface="方正兰亭黑_GBK" panose="02000000000000000000" pitchFamily="2" charset="-122"/>
              </a:defRPr>
            </a:lvl6pPr>
            <a:lvl7pPr>
              <a:defRPr>
                <a:latin typeface="方正兰亭黑_GBK" panose="02000000000000000000" pitchFamily="2" charset="-122"/>
                <a:ea typeface="方正兰亭黑_GBK" panose="02000000000000000000" pitchFamily="2" charset="-122"/>
              </a:defRPr>
            </a:lvl7pPr>
            <a:lvl8pPr>
              <a:defRPr>
                <a:latin typeface="方正兰亭黑_GBK" panose="02000000000000000000" pitchFamily="2" charset="-122"/>
                <a:ea typeface="方正兰亭黑_GBK" panose="02000000000000000000" pitchFamily="2" charset="-122"/>
              </a:defRPr>
            </a:lvl8pPr>
            <a:lvl9pPr>
              <a:defRPr>
                <a:latin typeface="方正兰亭黑_GBK" panose="02000000000000000000" pitchFamily="2" charset="-122"/>
                <a:ea typeface="方正兰亭黑_GBK" panose="02000000000000000000" pitchFamily="2" charset="-122"/>
              </a:defRPr>
            </a:lvl9pPr>
          </a:lstStyle>
          <a:p>
            <a:r>
              <a:rPr lang="zh-CN" altLang="en-US" dirty="0" smtClean="0">
                <a:latin typeface="Calibri" panose="020F0502020204030204" pitchFamily="34" charset="0"/>
                <a:ea typeface="宋体" panose="02010600030101010101" pitchFamily="2" charset="-122"/>
                <a:sym typeface="Calibri" panose="020F0502020204030204" pitchFamily="34" charset="0"/>
              </a:rPr>
              <a:t>电脑访问：</a:t>
            </a:r>
            <a:r>
              <a:rPr lang="en-US" altLang="zh-CN" dirty="0" smtClean="0">
                <a:latin typeface="Calibri" panose="020F0502020204030204" pitchFamily="34" charset="0"/>
                <a:ea typeface="宋体" panose="02010600030101010101" pitchFamily="2" charset="-122"/>
                <a:sym typeface="Calibri" panose="020F0502020204030204" pitchFamily="34" charset="0"/>
              </a:rPr>
              <a:t>http://www.chinagwyw.org/</a:t>
            </a:r>
            <a:endParaRPr lang="zh-CN" altLang="en-US" dirty="0">
              <a:latin typeface="Calibri" panose="020F0502020204030204" pitchFamily="34" charset="0"/>
              <a:ea typeface="宋体" panose="02010600030101010101" pitchFamily="2" charset="-122"/>
              <a:sym typeface="Calibri" panose="020F0502020204030204" pitchFamily="34" charset="0"/>
            </a:endParaRPr>
          </a:p>
        </p:txBody>
      </p:sp>
      <p:sp>
        <p:nvSpPr>
          <p:cNvPr id="18" name="Text Box 12"/>
          <p:cNvSpPr>
            <a:spLocks noChangeArrowheads="1"/>
          </p:cNvSpPr>
          <p:nvPr/>
        </p:nvSpPr>
        <p:spPr bwMode="auto">
          <a:xfrm>
            <a:off x="4034155" y="2010113"/>
            <a:ext cx="4979670" cy="52322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anchor="ct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fontAlgn="ctr"/>
            <a:r>
              <a:rPr lang="zh-CN" altLang="en-US" sz="2800" dirty="0" smtClean="0">
                <a:solidFill>
                  <a:schemeClr val="bg1"/>
                </a:solidFill>
                <a:sym typeface="Calibri" panose="020F0502020204030204" pitchFamily="34" charset="0"/>
              </a:rPr>
              <a:t>官方微信号</a:t>
            </a:r>
            <a:r>
              <a:rPr lang="en-US" sz="2800" dirty="0" err="1" smtClean="0">
                <a:solidFill>
                  <a:schemeClr val="bg1">
                    <a:lumMod val="95000"/>
                  </a:schemeClr>
                </a:solidFill>
              </a:rPr>
              <a:t>chinagwyw</a:t>
            </a:r>
            <a:r>
              <a:rPr lang="en-US" sz="2800" dirty="0" smtClean="0"/>
              <a:t> </a:t>
            </a:r>
          </a:p>
        </p:txBody>
      </p:sp>
      <p:sp>
        <p:nvSpPr>
          <p:cNvPr id="19" name="Text Box 19"/>
          <p:cNvSpPr>
            <a:spLocks noChangeArrowheads="1"/>
          </p:cNvSpPr>
          <p:nvPr/>
        </p:nvSpPr>
        <p:spPr bwMode="auto">
          <a:xfrm>
            <a:off x="3991623" y="4684097"/>
            <a:ext cx="5843270" cy="523220"/>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anchor="ct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pPr fontAlgn="ctr"/>
            <a:r>
              <a:rPr lang="zh-CN" altLang="en-US" sz="2800" dirty="0" smtClean="0">
                <a:solidFill>
                  <a:schemeClr val="bg1"/>
                </a:solidFill>
                <a:latin typeface="Calibri" panose="020F0502020204030204" pitchFamily="34" charset="0"/>
                <a:ea typeface="宋体" panose="02010600030101010101" pitchFamily="2" charset="-122"/>
                <a:sym typeface="Calibri" panose="020F0502020204030204" pitchFamily="34" charset="0"/>
              </a:rPr>
              <a:t>手机访问：</a:t>
            </a:r>
            <a:r>
              <a:rPr lang="en-US" altLang="zh-CN" sz="2800" dirty="0" smtClean="0">
                <a:solidFill>
                  <a:schemeClr val="bg1"/>
                </a:solidFill>
                <a:latin typeface="Calibri" panose="020F0502020204030204" pitchFamily="34" charset="0"/>
                <a:ea typeface="宋体" panose="02010600030101010101" pitchFamily="2" charset="-122"/>
                <a:sym typeface="Calibri" panose="020F0502020204030204" pitchFamily="34" charset="0"/>
              </a:rPr>
              <a:t>http://m.chinagwyw.org/</a:t>
            </a:r>
            <a:endParaRPr lang="zh-CN" altLang="en-US" sz="2800" dirty="0">
              <a:solidFill>
                <a:schemeClr val="bg1"/>
              </a:solidFill>
              <a:latin typeface="Calibri" panose="020F0502020204030204" pitchFamily="34" charset="0"/>
              <a:ea typeface="宋体" panose="02010600030101010101" pitchFamily="2" charset="-122"/>
              <a:sym typeface="Calibri" panose="020F0502020204030204"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2385060" y="3422650"/>
            <a:ext cx="723900" cy="532765"/>
          </a:xfrm>
          <a:prstGeom prst="rect">
            <a:avLst/>
          </a:prstGeom>
          <a:noFill/>
          <a:ln w="9525">
            <a:noFill/>
            <a:miter lim="800000"/>
            <a:headEnd/>
            <a:tailEnd/>
          </a:ln>
          <a:effectLst/>
        </p:spPr>
      </p:pic>
    </p:spTree>
    <p:extLst>
      <p:ext uri="{BB962C8B-B14F-4D97-AF65-F5344CB8AC3E}">
        <p14:creationId xmlns:p14="http://schemas.microsoft.com/office/powerpoint/2010/main" xmlns="" val="2449414090"/>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8"/>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250" fill="hold"/>
                                        <p:tgtEl>
                                          <p:spTgt spid="2"/>
                                        </p:tgtEl>
                                        <p:attrNameLst>
                                          <p:attrName>ppt_w</p:attrName>
                                        </p:attrNameLst>
                                      </p:cBhvr>
                                      <p:tavLst>
                                        <p:tav tm="0">
                                          <p:val>
                                            <p:fltVal val="0"/>
                                          </p:val>
                                        </p:tav>
                                        <p:tav tm="100000">
                                          <p:val>
                                            <p:strVal val="#ppt_w"/>
                                          </p:val>
                                        </p:tav>
                                      </p:tavLst>
                                    </p:anim>
                                    <p:anim calcmode="lin" valueType="num">
                                      <p:cBhvr>
                                        <p:cTn id="30" dur="250" fill="hold"/>
                                        <p:tgtEl>
                                          <p:spTgt spid="2"/>
                                        </p:tgtEl>
                                        <p:attrNameLst>
                                          <p:attrName>ppt_h</p:attrName>
                                        </p:attrNameLst>
                                      </p:cBhvr>
                                      <p:tavLst>
                                        <p:tav tm="0">
                                          <p:val>
                                            <p:fltVal val="0"/>
                                          </p:val>
                                        </p:tav>
                                        <p:tav tm="100000">
                                          <p:val>
                                            <p:strVal val="#ppt_h"/>
                                          </p:val>
                                        </p:tav>
                                      </p:tavLst>
                                    </p:anim>
                                    <p:animEffect transition="in" filter="fade">
                                      <p:cBhvr>
                                        <p:cTn id="31" dur="250"/>
                                        <p:tgtEl>
                                          <p:spTgt spid="2"/>
                                        </p:tgtEl>
                                      </p:cBhvr>
                                    </p:animEffect>
                                  </p:childTnLst>
                                </p:cTn>
                              </p:par>
                              <p:par>
                                <p:cTn id="32" presetID="6" presetClass="emph" presetSubtype="0" decel="100000" fill="hold" grpId="1" nodeType="withEffect">
                                  <p:stCondLst>
                                    <p:cond delay="200"/>
                                  </p:stCondLst>
                                  <p:childTnLst>
                                    <p:animScale>
                                      <p:cBhvr>
                                        <p:cTn id="33" dur="250" fill="hold"/>
                                        <p:tgtEl>
                                          <p:spTgt spid="2"/>
                                        </p:tgtEl>
                                      </p:cBhvr>
                                      <p:by x="120000" y="120000"/>
                                    </p:animScale>
                                  </p:childTnLst>
                                </p:cTn>
                              </p:par>
                              <p:par>
                                <p:cTn id="34" presetID="6" presetClass="emph" presetSubtype="0" decel="100000" fill="hold" grpId="2" nodeType="withEffect">
                                  <p:stCondLst>
                                    <p:cond delay="400"/>
                                  </p:stCondLst>
                                  <p:childTnLst>
                                    <p:animScale>
                                      <p:cBhvr>
                                        <p:cTn id="35" dur="250" fill="hold"/>
                                        <p:tgtEl>
                                          <p:spTgt spid="2"/>
                                        </p:tgtEl>
                                      </p:cBhvr>
                                      <p:by x="83000" y="83000"/>
                                    </p:animScale>
                                  </p:childTnLst>
                                </p:cTn>
                              </p:par>
                              <p:par>
                                <p:cTn id="36" presetID="53" presetClass="entr" presetSubtype="16" fill="hold" grpId="0" nodeType="withEffect">
                                  <p:stCondLst>
                                    <p:cond delay="400"/>
                                  </p:stCondLst>
                                  <p:childTnLst>
                                    <p:set>
                                      <p:cBhvr>
                                        <p:cTn id="37" dur="1" fill="hold">
                                          <p:stCondLst>
                                            <p:cond delay="0"/>
                                          </p:stCondLst>
                                        </p:cTn>
                                        <p:tgtEl>
                                          <p:spTgt spid="10"/>
                                        </p:tgtEl>
                                        <p:attrNameLst>
                                          <p:attrName>style.visibility</p:attrName>
                                        </p:attrNameLst>
                                      </p:cBhvr>
                                      <p:to>
                                        <p:strVal val="visible"/>
                                      </p:to>
                                    </p:set>
                                    <p:anim calcmode="lin" valueType="num">
                                      <p:cBhvr>
                                        <p:cTn id="38" dur="250" fill="hold"/>
                                        <p:tgtEl>
                                          <p:spTgt spid="10"/>
                                        </p:tgtEl>
                                        <p:attrNameLst>
                                          <p:attrName>ppt_w</p:attrName>
                                        </p:attrNameLst>
                                      </p:cBhvr>
                                      <p:tavLst>
                                        <p:tav tm="0">
                                          <p:val>
                                            <p:fltVal val="0"/>
                                          </p:val>
                                        </p:tav>
                                        <p:tav tm="100000">
                                          <p:val>
                                            <p:strVal val="#ppt_w"/>
                                          </p:val>
                                        </p:tav>
                                      </p:tavLst>
                                    </p:anim>
                                    <p:anim calcmode="lin" valueType="num">
                                      <p:cBhvr>
                                        <p:cTn id="39" dur="250" fill="hold"/>
                                        <p:tgtEl>
                                          <p:spTgt spid="10"/>
                                        </p:tgtEl>
                                        <p:attrNameLst>
                                          <p:attrName>ppt_h</p:attrName>
                                        </p:attrNameLst>
                                      </p:cBhvr>
                                      <p:tavLst>
                                        <p:tav tm="0">
                                          <p:val>
                                            <p:fltVal val="0"/>
                                          </p:val>
                                        </p:tav>
                                        <p:tav tm="100000">
                                          <p:val>
                                            <p:strVal val="#ppt_h"/>
                                          </p:val>
                                        </p:tav>
                                      </p:tavLst>
                                    </p:anim>
                                    <p:animEffect transition="in" filter="fade">
                                      <p:cBhvr>
                                        <p:cTn id="40" dur="250"/>
                                        <p:tgtEl>
                                          <p:spTgt spid="10"/>
                                        </p:tgtEl>
                                      </p:cBhvr>
                                    </p:animEffect>
                                  </p:childTnLst>
                                </p:cTn>
                              </p:par>
                              <p:par>
                                <p:cTn id="41" presetID="6" presetClass="emph" presetSubtype="0" decel="100000" fill="hold" grpId="1" nodeType="withEffect">
                                  <p:stCondLst>
                                    <p:cond delay="600"/>
                                  </p:stCondLst>
                                  <p:childTnLst>
                                    <p:animScale>
                                      <p:cBhvr>
                                        <p:cTn id="42" dur="250" fill="hold"/>
                                        <p:tgtEl>
                                          <p:spTgt spid="10"/>
                                        </p:tgtEl>
                                      </p:cBhvr>
                                      <p:by x="120000" y="120000"/>
                                    </p:animScale>
                                  </p:childTnLst>
                                </p:cTn>
                              </p:par>
                              <p:par>
                                <p:cTn id="43" presetID="6" presetClass="emph" presetSubtype="0" decel="100000" fill="hold" grpId="2" nodeType="withEffect">
                                  <p:stCondLst>
                                    <p:cond delay="800"/>
                                  </p:stCondLst>
                                  <p:childTnLst>
                                    <p:animScale>
                                      <p:cBhvr>
                                        <p:cTn id="44" dur="250" fill="hold"/>
                                        <p:tgtEl>
                                          <p:spTgt spid="10"/>
                                        </p:tgtEl>
                                      </p:cBhvr>
                                      <p:by x="83000" y="83000"/>
                                    </p:animScale>
                                  </p:childTnLst>
                                </p:cTn>
                              </p:par>
                              <p:par>
                                <p:cTn id="45" presetID="53" presetClass="entr" presetSubtype="16" fill="hold" grpId="0" nodeType="withEffect">
                                  <p:stCondLst>
                                    <p:cond delay="600"/>
                                  </p:stCondLst>
                                  <p:childTnLst>
                                    <p:set>
                                      <p:cBhvr>
                                        <p:cTn id="46" dur="1" fill="hold">
                                          <p:stCondLst>
                                            <p:cond delay="0"/>
                                          </p:stCondLst>
                                        </p:cTn>
                                        <p:tgtEl>
                                          <p:spTgt spid="14"/>
                                        </p:tgtEl>
                                        <p:attrNameLst>
                                          <p:attrName>style.visibility</p:attrName>
                                        </p:attrNameLst>
                                      </p:cBhvr>
                                      <p:to>
                                        <p:strVal val="visible"/>
                                      </p:to>
                                    </p:set>
                                    <p:anim calcmode="lin" valueType="num">
                                      <p:cBhvr>
                                        <p:cTn id="47" dur="250" fill="hold"/>
                                        <p:tgtEl>
                                          <p:spTgt spid="14"/>
                                        </p:tgtEl>
                                        <p:attrNameLst>
                                          <p:attrName>ppt_w</p:attrName>
                                        </p:attrNameLst>
                                      </p:cBhvr>
                                      <p:tavLst>
                                        <p:tav tm="0">
                                          <p:val>
                                            <p:fltVal val="0"/>
                                          </p:val>
                                        </p:tav>
                                        <p:tav tm="100000">
                                          <p:val>
                                            <p:strVal val="#ppt_w"/>
                                          </p:val>
                                        </p:tav>
                                      </p:tavLst>
                                    </p:anim>
                                    <p:anim calcmode="lin" valueType="num">
                                      <p:cBhvr>
                                        <p:cTn id="48" dur="250" fill="hold"/>
                                        <p:tgtEl>
                                          <p:spTgt spid="14"/>
                                        </p:tgtEl>
                                        <p:attrNameLst>
                                          <p:attrName>ppt_h</p:attrName>
                                        </p:attrNameLst>
                                      </p:cBhvr>
                                      <p:tavLst>
                                        <p:tav tm="0">
                                          <p:val>
                                            <p:fltVal val="0"/>
                                          </p:val>
                                        </p:tav>
                                        <p:tav tm="100000">
                                          <p:val>
                                            <p:strVal val="#ppt_h"/>
                                          </p:val>
                                        </p:tav>
                                      </p:tavLst>
                                    </p:anim>
                                    <p:animEffect transition="in" filter="fade">
                                      <p:cBhvr>
                                        <p:cTn id="49" dur="250"/>
                                        <p:tgtEl>
                                          <p:spTgt spid="14"/>
                                        </p:tgtEl>
                                      </p:cBhvr>
                                    </p:animEffect>
                                  </p:childTnLst>
                                </p:cTn>
                              </p:par>
                              <p:par>
                                <p:cTn id="50" presetID="6" presetClass="emph" presetSubtype="0" decel="100000" fill="hold" grpId="1" nodeType="withEffect">
                                  <p:stCondLst>
                                    <p:cond delay="800"/>
                                  </p:stCondLst>
                                  <p:childTnLst>
                                    <p:animScale>
                                      <p:cBhvr>
                                        <p:cTn id="51" dur="250" fill="hold"/>
                                        <p:tgtEl>
                                          <p:spTgt spid="14"/>
                                        </p:tgtEl>
                                      </p:cBhvr>
                                      <p:by x="120000" y="120000"/>
                                    </p:animScale>
                                  </p:childTnLst>
                                </p:cTn>
                              </p:par>
                              <p:par>
                                <p:cTn id="52" presetID="6" presetClass="emph" presetSubtype="0" decel="100000" fill="hold" grpId="2" nodeType="withEffect">
                                  <p:stCondLst>
                                    <p:cond delay="1000"/>
                                  </p:stCondLst>
                                  <p:childTnLst>
                                    <p:animScale>
                                      <p:cBhvr>
                                        <p:cTn id="53" dur="250" fill="hold"/>
                                        <p:tgtEl>
                                          <p:spTgt spid="14"/>
                                        </p:tgtEl>
                                      </p:cBhvr>
                                      <p:by x="83000" y="83000"/>
                                    </p:animScale>
                                  </p:childTnLst>
                                </p:cTn>
                              </p:par>
                              <p:par>
                                <p:cTn id="54" presetID="53" presetClass="entr" presetSubtype="16" fill="hold" grpId="0" nodeType="withEffect">
                                  <p:stCondLst>
                                    <p:cond delay="800"/>
                                  </p:stCondLst>
                                  <p:childTnLst>
                                    <p:set>
                                      <p:cBhvr>
                                        <p:cTn id="55" dur="1" fill="hold">
                                          <p:stCondLst>
                                            <p:cond delay="0"/>
                                          </p:stCondLst>
                                        </p:cTn>
                                        <p:tgtEl>
                                          <p:spTgt spid="18"/>
                                        </p:tgtEl>
                                        <p:attrNameLst>
                                          <p:attrName>style.visibility</p:attrName>
                                        </p:attrNameLst>
                                      </p:cBhvr>
                                      <p:to>
                                        <p:strVal val="visible"/>
                                      </p:to>
                                    </p:set>
                                    <p:anim calcmode="lin" valueType="num">
                                      <p:cBhvr>
                                        <p:cTn id="56" dur="250" fill="hold"/>
                                        <p:tgtEl>
                                          <p:spTgt spid="18"/>
                                        </p:tgtEl>
                                        <p:attrNameLst>
                                          <p:attrName>ppt_w</p:attrName>
                                        </p:attrNameLst>
                                      </p:cBhvr>
                                      <p:tavLst>
                                        <p:tav tm="0">
                                          <p:val>
                                            <p:fltVal val="0"/>
                                          </p:val>
                                        </p:tav>
                                        <p:tav tm="100000">
                                          <p:val>
                                            <p:strVal val="#ppt_w"/>
                                          </p:val>
                                        </p:tav>
                                      </p:tavLst>
                                    </p:anim>
                                    <p:anim calcmode="lin" valueType="num">
                                      <p:cBhvr>
                                        <p:cTn id="57" dur="250" fill="hold"/>
                                        <p:tgtEl>
                                          <p:spTgt spid="18"/>
                                        </p:tgtEl>
                                        <p:attrNameLst>
                                          <p:attrName>ppt_h</p:attrName>
                                        </p:attrNameLst>
                                      </p:cBhvr>
                                      <p:tavLst>
                                        <p:tav tm="0">
                                          <p:val>
                                            <p:fltVal val="0"/>
                                          </p:val>
                                        </p:tav>
                                        <p:tav tm="100000">
                                          <p:val>
                                            <p:strVal val="#ppt_h"/>
                                          </p:val>
                                        </p:tav>
                                      </p:tavLst>
                                    </p:anim>
                                    <p:animEffect transition="in" filter="fade">
                                      <p:cBhvr>
                                        <p:cTn id="58" dur="250"/>
                                        <p:tgtEl>
                                          <p:spTgt spid="18"/>
                                        </p:tgtEl>
                                      </p:cBhvr>
                                    </p:animEffect>
                                  </p:childTnLst>
                                </p:cTn>
                              </p:par>
                              <p:par>
                                <p:cTn id="59" presetID="6" presetClass="emph" presetSubtype="0" decel="100000" fill="hold" grpId="1" nodeType="withEffect">
                                  <p:stCondLst>
                                    <p:cond delay="1000"/>
                                  </p:stCondLst>
                                  <p:childTnLst>
                                    <p:animScale>
                                      <p:cBhvr>
                                        <p:cTn id="60" dur="250" fill="hold"/>
                                        <p:tgtEl>
                                          <p:spTgt spid="18"/>
                                        </p:tgtEl>
                                      </p:cBhvr>
                                      <p:by x="120000" y="120000"/>
                                    </p:animScale>
                                  </p:childTnLst>
                                </p:cTn>
                              </p:par>
                              <p:par>
                                <p:cTn id="61" presetID="6" presetClass="emph" presetSubtype="0" decel="100000" fill="hold" grpId="2" nodeType="withEffect">
                                  <p:stCondLst>
                                    <p:cond delay="1200"/>
                                  </p:stCondLst>
                                  <p:childTnLst>
                                    <p:animScale>
                                      <p:cBhvr>
                                        <p:cTn id="62" dur="250" fill="hold"/>
                                        <p:tgtEl>
                                          <p:spTgt spid="18"/>
                                        </p:tgtEl>
                                      </p:cBhvr>
                                      <p:by x="83000" y="83000"/>
                                    </p:animScale>
                                  </p:childTnLst>
                                </p:cTn>
                              </p:par>
                            </p:childTnLst>
                          </p:cTn>
                        </p:par>
                        <p:par>
                          <p:cTn id="63" fill="hold">
                            <p:stCondLst>
                              <p:cond delay="2950"/>
                            </p:stCondLst>
                            <p:childTnLst>
                              <p:par>
                                <p:cTn id="64" presetID="53" presetClass="entr" presetSubtype="16"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250" fill="hold"/>
                                        <p:tgtEl>
                                          <p:spTgt spid="12"/>
                                        </p:tgtEl>
                                        <p:attrNameLst>
                                          <p:attrName>ppt_w</p:attrName>
                                        </p:attrNameLst>
                                      </p:cBhvr>
                                      <p:tavLst>
                                        <p:tav tm="0">
                                          <p:val>
                                            <p:fltVal val="0"/>
                                          </p:val>
                                        </p:tav>
                                        <p:tav tm="100000">
                                          <p:val>
                                            <p:strVal val="#ppt_w"/>
                                          </p:val>
                                        </p:tav>
                                      </p:tavLst>
                                    </p:anim>
                                    <p:anim calcmode="lin" valueType="num">
                                      <p:cBhvr>
                                        <p:cTn id="67" dur="250" fill="hold"/>
                                        <p:tgtEl>
                                          <p:spTgt spid="12"/>
                                        </p:tgtEl>
                                        <p:attrNameLst>
                                          <p:attrName>ppt_h</p:attrName>
                                        </p:attrNameLst>
                                      </p:cBhvr>
                                      <p:tavLst>
                                        <p:tav tm="0">
                                          <p:val>
                                            <p:fltVal val="0"/>
                                          </p:val>
                                        </p:tav>
                                        <p:tav tm="100000">
                                          <p:val>
                                            <p:strVal val="#ppt_h"/>
                                          </p:val>
                                        </p:tav>
                                      </p:tavLst>
                                    </p:anim>
                                    <p:animEffect transition="in" filter="fade">
                                      <p:cBhvr>
                                        <p:cTn id="68" dur="250"/>
                                        <p:tgtEl>
                                          <p:spTgt spid="12"/>
                                        </p:tgtEl>
                                      </p:cBhvr>
                                    </p:animEffect>
                                  </p:childTnLst>
                                </p:cTn>
                              </p:par>
                              <p:par>
                                <p:cTn id="69" presetID="6" presetClass="emph" presetSubtype="0" decel="100000" fill="hold" grpId="1" nodeType="withEffect">
                                  <p:stCondLst>
                                    <p:cond delay="200"/>
                                  </p:stCondLst>
                                  <p:childTnLst>
                                    <p:animScale>
                                      <p:cBhvr>
                                        <p:cTn id="70" dur="250" fill="hold"/>
                                        <p:tgtEl>
                                          <p:spTgt spid="12"/>
                                        </p:tgtEl>
                                      </p:cBhvr>
                                      <p:by x="120000" y="120000"/>
                                    </p:animScale>
                                  </p:childTnLst>
                                </p:cTn>
                              </p:par>
                              <p:par>
                                <p:cTn id="71" presetID="6" presetClass="emph" presetSubtype="0" decel="100000" fill="hold" grpId="2" nodeType="withEffect">
                                  <p:stCondLst>
                                    <p:cond delay="400"/>
                                  </p:stCondLst>
                                  <p:childTnLst>
                                    <p:animScale>
                                      <p:cBhvr>
                                        <p:cTn id="72" dur="250" fill="hold"/>
                                        <p:tgtEl>
                                          <p:spTgt spid="12"/>
                                        </p:tgtEl>
                                      </p:cBhvr>
                                      <p:by x="83000" y="83000"/>
                                    </p:animScale>
                                  </p:childTnLst>
                                </p:cTn>
                              </p:par>
                              <p:par>
                                <p:cTn id="73" presetID="53" presetClass="entr" presetSubtype="16" fill="hold" grpId="0" nodeType="withEffect">
                                  <p:stCondLst>
                                    <p:cond delay="60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fltVal val="0"/>
                                          </p:val>
                                        </p:tav>
                                        <p:tav tm="100000">
                                          <p:val>
                                            <p:strVal val="#ppt_w"/>
                                          </p:val>
                                        </p:tav>
                                      </p:tavLst>
                                    </p:anim>
                                    <p:anim calcmode="lin" valueType="num">
                                      <p:cBhvr>
                                        <p:cTn id="76" dur="250" fill="hold"/>
                                        <p:tgtEl>
                                          <p:spTgt spid="15"/>
                                        </p:tgtEl>
                                        <p:attrNameLst>
                                          <p:attrName>ppt_h</p:attrName>
                                        </p:attrNameLst>
                                      </p:cBhvr>
                                      <p:tavLst>
                                        <p:tav tm="0">
                                          <p:val>
                                            <p:fltVal val="0"/>
                                          </p:val>
                                        </p:tav>
                                        <p:tav tm="100000">
                                          <p:val>
                                            <p:strVal val="#ppt_h"/>
                                          </p:val>
                                        </p:tav>
                                      </p:tavLst>
                                    </p:anim>
                                    <p:animEffect transition="in" filter="fade">
                                      <p:cBhvr>
                                        <p:cTn id="77" dur="250"/>
                                        <p:tgtEl>
                                          <p:spTgt spid="15"/>
                                        </p:tgtEl>
                                      </p:cBhvr>
                                    </p:animEffect>
                                  </p:childTnLst>
                                </p:cTn>
                              </p:par>
                              <p:par>
                                <p:cTn id="78" presetID="6" presetClass="emph" presetSubtype="0" decel="100000" fill="hold" grpId="1" nodeType="withEffect">
                                  <p:stCondLst>
                                    <p:cond delay="800"/>
                                  </p:stCondLst>
                                  <p:childTnLst>
                                    <p:animScale>
                                      <p:cBhvr>
                                        <p:cTn id="79" dur="250" fill="hold"/>
                                        <p:tgtEl>
                                          <p:spTgt spid="15"/>
                                        </p:tgtEl>
                                      </p:cBhvr>
                                      <p:by x="120000" y="120000"/>
                                    </p:animScale>
                                  </p:childTnLst>
                                </p:cTn>
                              </p:par>
                              <p:par>
                                <p:cTn id="80" presetID="6" presetClass="emph" presetSubtype="0" decel="100000" fill="hold" grpId="2" nodeType="withEffect">
                                  <p:stCondLst>
                                    <p:cond delay="1000"/>
                                  </p:stCondLst>
                                  <p:childTnLst>
                                    <p:animScale>
                                      <p:cBhvr>
                                        <p:cTn id="81" dur="250" fill="hold"/>
                                        <p:tgtEl>
                                          <p:spTgt spid="15"/>
                                        </p:tgtEl>
                                      </p:cBhvr>
                                      <p:by x="83000" y="83000"/>
                                    </p:animScale>
                                  </p:childTnLst>
                                </p:cTn>
                              </p:par>
                              <p:par>
                                <p:cTn id="82" presetID="53" presetClass="entr" presetSubtype="16" fill="hold" grpId="0" nodeType="withEffect">
                                  <p:stCondLst>
                                    <p:cond delay="800"/>
                                  </p:stCondLst>
                                  <p:childTnLst>
                                    <p:set>
                                      <p:cBhvr>
                                        <p:cTn id="83" dur="1" fill="hold">
                                          <p:stCondLst>
                                            <p:cond delay="0"/>
                                          </p:stCondLst>
                                        </p:cTn>
                                        <p:tgtEl>
                                          <p:spTgt spid="3"/>
                                        </p:tgtEl>
                                        <p:attrNameLst>
                                          <p:attrName>style.visibility</p:attrName>
                                        </p:attrNameLst>
                                      </p:cBhvr>
                                      <p:to>
                                        <p:strVal val="visible"/>
                                      </p:to>
                                    </p:set>
                                    <p:anim calcmode="lin" valueType="num">
                                      <p:cBhvr>
                                        <p:cTn id="84" dur="250" fill="hold"/>
                                        <p:tgtEl>
                                          <p:spTgt spid="3"/>
                                        </p:tgtEl>
                                        <p:attrNameLst>
                                          <p:attrName>ppt_w</p:attrName>
                                        </p:attrNameLst>
                                      </p:cBhvr>
                                      <p:tavLst>
                                        <p:tav tm="0">
                                          <p:val>
                                            <p:fltVal val="0"/>
                                          </p:val>
                                        </p:tav>
                                        <p:tav tm="100000">
                                          <p:val>
                                            <p:strVal val="#ppt_w"/>
                                          </p:val>
                                        </p:tav>
                                      </p:tavLst>
                                    </p:anim>
                                    <p:anim calcmode="lin" valueType="num">
                                      <p:cBhvr>
                                        <p:cTn id="85" dur="250" fill="hold"/>
                                        <p:tgtEl>
                                          <p:spTgt spid="3"/>
                                        </p:tgtEl>
                                        <p:attrNameLst>
                                          <p:attrName>ppt_h</p:attrName>
                                        </p:attrNameLst>
                                      </p:cBhvr>
                                      <p:tavLst>
                                        <p:tav tm="0">
                                          <p:val>
                                            <p:fltVal val="0"/>
                                          </p:val>
                                        </p:tav>
                                        <p:tav tm="100000">
                                          <p:val>
                                            <p:strVal val="#ppt_h"/>
                                          </p:val>
                                        </p:tav>
                                      </p:tavLst>
                                    </p:anim>
                                    <p:animEffect transition="in" filter="fade">
                                      <p:cBhvr>
                                        <p:cTn id="86" dur="250"/>
                                        <p:tgtEl>
                                          <p:spTgt spid="3"/>
                                        </p:tgtEl>
                                      </p:cBhvr>
                                    </p:animEffect>
                                  </p:childTnLst>
                                </p:cTn>
                              </p:par>
                              <p:par>
                                <p:cTn id="87" presetID="6" presetClass="emph" presetSubtype="0" decel="100000" fill="hold" grpId="1" nodeType="withEffect">
                                  <p:stCondLst>
                                    <p:cond delay="1000"/>
                                  </p:stCondLst>
                                  <p:childTnLst>
                                    <p:animScale>
                                      <p:cBhvr>
                                        <p:cTn id="88" dur="250" fill="hold"/>
                                        <p:tgtEl>
                                          <p:spTgt spid="3"/>
                                        </p:tgtEl>
                                      </p:cBhvr>
                                      <p:by x="120000" y="120000"/>
                                    </p:animScale>
                                  </p:childTnLst>
                                </p:cTn>
                              </p:par>
                              <p:par>
                                <p:cTn id="89" presetID="6" presetClass="emph" presetSubtype="0" decel="100000" fill="hold" grpId="2" nodeType="withEffect">
                                  <p:stCondLst>
                                    <p:cond delay="1200"/>
                                  </p:stCondLst>
                                  <p:childTnLst>
                                    <p:animScale>
                                      <p:cBhvr>
                                        <p:cTn id="90" dur="250" fill="hold"/>
                                        <p:tgtEl>
                                          <p:spTgt spid="3"/>
                                        </p:tgtEl>
                                      </p:cBhvr>
                                      <p:by x="83000" y="83000"/>
                                    </p:animScale>
                                  </p:childTnLst>
                                </p:cTn>
                              </p:par>
                              <p:par>
                                <p:cTn id="91" presetID="53" presetClass="entr" presetSubtype="16" fill="hold" grpId="0" nodeType="withEffect">
                                  <p:stCondLst>
                                    <p:cond delay="600"/>
                                  </p:stCondLst>
                                  <p:childTnLst>
                                    <p:set>
                                      <p:cBhvr>
                                        <p:cTn id="92" dur="1" fill="hold">
                                          <p:stCondLst>
                                            <p:cond delay="0"/>
                                          </p:stCondLst>
                                        </p:cTn>
                                        <p:tgtEl>
                                          <p:spTgt spid="16"/>
                                        </p:tgtEl>
                                        <p:attrNameLst>
                                          <p:attrName>style.visibility</p:attrName>
                                        </p:attrNameLst>
                                      </p:cBhvr>
                                      <p:to>
                                        <p:strVal val="visible"/>
                                      </p:to>
                                    </p:set>
                                    <p:anim calcmode="lin" valueType="num">
                                      <p:cBhvr>
                                        <p:cTn id="93" dur="250" fill="hold"/>
                                        <p:tgtEl>
                                          <p:spTgt spid="16"/>
                                        </p:tgtEl>
                                        <p:attrNameLst>
                                          <p:attrName>ppt_w</p:attrName>
                                        </p:attrNameLst>
                                      </p:cBhvr>
                                      <p:tavLst>
                                        <p:tav tm="0">
                                          <p:val>
                                            <p:fltVal val="0"/>
                                          </p:val>
                                        </p:tav>
                                        <p:tav tm="100000">
                                          <p:val>
                                            <p:strVal val="#ppt_w"/>
                                          </p:val>
                                        </p:tav>
                                      </p:tavLst>
                                    </p:anim>
                                    <p:anim calcmode="lin" valueType="num">
                                      <p:cBhvr>
                                        <p:cTn id="94" dur="250" fill="hold"/>
                                        <p:tgtEl>
                                          <p:spTgt spid="16"/>
                                        </p:tgtEl>
                                        <p:attrNameLst>
                                          <p:attrName>ppt_h</p:attrName>
                                        </p:attrNameLst>
                                      </p:cBhvr>
                                      <p:tavLst>
                                        <p:tav tm="0">
                                          <p:val>
                                            <p:fltVal val="0"/>
                                          </p:val>
                                        </p:tav>
                                        <p:tav tm="100000">
                                          <p:val>
                                            <p:strVal val="#ppt_h"/>
                                          </p:val>
                                        </p:tav>
                                      </p:tavLst>
                                    </p:anim>
                                    <p:animEffect transition="in" filter="fade">
                                      <p:cBhvr>
                                        <p:cTn id="95" dur="250"/>
                                        <p:tgtEl>
                                          <p:spTgt spid="16"/>
                                        </p:tgtEl>
                                      </p:cBhvr>
                                    </p:animEffect>
                                  </p:childTnLst>
                                </p:cTn>
                              </p:par>
                              <p:par>
                                <p:cTn id="96" presetID="6" presetClass="emph" presetSubtype="0" decel="100000" fill="hold" grpId="1" nodeType="withEffect">
                                  <p:stCondLst>
                                    <p:cond delay="800"/>
                                  </p:stCondLst>
                                  <p:childTnLst>
                                    <p:animScale>
                                      <p:cBhvr>
                                        <p:cTn id="97" dur="250" fill="hold"/>
                                        <p:tgtEl>
                                          <p:spTgt spid="16"/>
                                        </p:tgtEl>
                                      </p:cBhvr>
                                      <p:by x="120000" y="120000"/>
                                    </p:animScale>
                                  </p:childTnLst>
                                </p:cTn>
                              </p:par>
                              <p:par>
                                <p:cTn id="98" presetID="6" presetClass="emph" presetSubtype="0" decel="100000" fill="hold" grpId="2" nodeType="withEffect">
                                  <p:stCondLst>
                                    <p:cond delay="1000"/>
                                  </p:stCondLst>
                                  <p:childTnLst>
                                    <p:animScale>
                                      <p:cBhvr>
                                        <p:cTn id="99" dur="250" fill="hold"/>
                                        <p:tgtEl>
                                          <p:spTgt spid="16"/>
                                        </p:tgtEl>
                                      </p:cBhvr>
                                      <p:by x="83000" y="83000"/>
                                    </p:animScale>
                                  </p:childTnLst>
                                </p:cTn>
                              </p:par>
                              <p:par>
                                <p:cTn id="100" presetID="53" presetClass="entr" presetSubtype="16" fill="hold" grpId="0" nodeType="withEffect">
                                  <p:stCondLst>
                                    <p:cond delay="800"/>
                                  </p:stCondLst>
                                  <p:childTnLst>
                                    <p:set>
                                      <p:cBhvr>
                                        <p:cTn id="101" dur="1" fill="hold">
                                          <p:stCondLst>
                                            <p:cond delay="0"/>
                                          </p:stCondLst>
                                        </p:cTn>
                                        <p:tgtEl>
                                          <p:spTgt spid="19"/>
                                        </p:tgtEl>
                                        <p:attrNameLst>
                                          <p:attrName>style.visibility</p:attrName>
                                        </p:attrNameLst>
                                      </p:cBhvr>
                                      <p:to>
                                        <p:strVal val="visible"/>
                                      </p:to>
                                    </p:set>
                                    <p:anim calcmode="lin" valueType="num">
                                      <p:cBhvr>
                                        <p:cTn id="102" dur="250" fill="hold"/>
                                        <p:tgtEl>
                                          <p:spTgt spid="19"/>
                                        </p:tgtEl>
                                        <p:attrNameLst>
                                          <p:attrName>ppt_w</p:attrName>
                                        </p:attrNameLst>
                                      </p:cBhvr>
                                      <p:tavLst>
                                        <p:tav tm="0">
                                          <p:val>
                                            <p:fltVal val="0"/>
                                          </p:val>
                                        </p:tav>
                                        <p:tav tm="100000">
                                          <p:val>
                                            <p:strVal val="#ppt_w"/>
                                          </p:val>
                                        </p:tav>
                                      </p:tavLst>
                                    </p:anim>
                                    <p:anim calcmode="lin" valueType="num">
                                      <p:cBhvr>
                                        <p:cTn id="103" dur="250" fill="hold"/>
                                        <p:tgtEl>
                                          <p:spTgt spid="19"/>
                                        </p:tgtEl>
                                        <p:attrNameLst>
                                          <p:attrName>ppt_h</p:attrName>
                                        </p:attrNameLst>
                                      </p:cBhvr>
                                      <p:tavLst>
                                        <p:tav tm="0">
                                          <p:val>
                                            <p:fltVal val="0"/>
                                          </p:val>
                                        </p:tav>
                                        <p:tav tm="100000">
                                          <p:val>
                                            <p:strVal val="#ppt_h"/>
                                          </p:val>
                                        </p:tav>
                                      </p:tavLst>
                                    </p:anim>
                                    <p:animEffect transition="in" filter="fade">
                                      <p:cBhvr>
                                        <p:cTn id="104" dur="250"/>
                                        <p:tgtEl>
                                          <p:spTgt spid="19"/>
                                        </p:tgtEl>
                                      </p:cBhvr>
                                    </p:animEffect>
                                  </p:childTnLst>
                                </p:cTn>
                              </p:par>
                              <p:par>
                                <p:cTn id="105" presetID="6" presetClass="emph" presetSubtype="0" decel="100000" fill="hold" grpId="1" nodeType="withEffect">
                                  <p:stCondLst>
                                    <p:cond delay="1000"/>
                                  </p:stCondLst>
                                  <p:childTnLst>
                                    <p:animScale>
                                      <p:cBhvr>
                                        <p:cTn id="106" dur="250" fill="hold"/>
                                        <p:tgtEl>
                                          <p:spTgt spid="19"/>
                                        </p:tgtEl>
                                      </p:cBhvr>
                                      <p:by x="120000" y="120000"/>
                                    </p:animScale>
                                  </p:childTnLst>
                                </p:cTn>
                              </p:par>
                              <p:par>
                                <p:cTn id="107" presetID="6" presetClass="emph" presetSubtype="0" decel="100000" fill="hold" grpId="2" nodeType="withEffect">
                                  <p:stCondLst>
                                    <p:cond delay="1200"/>
                                  </p:stCondLst>
                                  <p:childTnLst>
                                    <p:animScale>
                                      <p:cBhvr>
                                        <p:cTn id="108" dur="250" fill="hold"/>
                                        <p:tgtEl>
                                          <p:spTgt spid="19"/>
                                        </p:tgtEl>
                                      </p:cBhvr>
                                      <p:by x="83000" y="8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P spid="2" grpId="0" animBg="1"/>
      <p:bldP spid="2" grpId="1" animBg="1"/>
      <p:bldP spid="2" grpId="2" animBg="1"/>
      <p:bldP spid="12" grpId="0" animBg="1"/>
      <p:bldP spid="12" grpId="1" animBg="1"/>
      <p:bldP spid="12" grpId="2" animBg="1"/>
      <p:bldP spid="14" grpId="0" animBg="1"/>
      <p:bldP spid="14" grpId="1" animBg="1"/>
      <p:bldP spid="14" grpId="2" animBg="1"/>
      <p:bldP spid="15" grpId="0" animBg="1"/>
      <p:bldP spid="15" grpId="1" animBg="1"/>
      <p:bldP spid="15" grpId="2" animBg="1"/>
      <p:bldP spid="16" grpId="0" animBg="1"/>
      <p:bldP spid="16" grpId="1" animBg="1"/>
      <p:bldP spid="16" grpId="2" animBg="1"/>
      <p:bldP spid="10" grpId="0" animBg="1"/>
      <p:bldP spid="10" grpId="1" animBg="1"/>
      <p:bldP spid="10" grpId="2" animBg="1"/>
      <p:bldP spid="3" grpId="0"/>
      <p:bldP spid="3" grpId="1"/>
      <p:bldP spid="3" grpId="2"/>
      <p:bldP spid="18" grpId="0"/>
      <p:bldP spid="18" grpId="1"/>
      <p:bldP spid="18" grpId="2"/>
      <p:bldP spid="19" grpId="0"/>
      <p:bldP spid="19" grpId="1"/>
      <p:bldP spid="19" grpId="2"/>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gs>
            <a:gs pos="67000">
              <a:schemeClr val="accent1">
                <a:lumMod val="5000"/>
                <a:lumOff val="95000"/>
              </a:schemeClr>
            </a:gs>
          </a:gsLst>
          <a:lin ang="5400000"/>
        </a:gra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xmlns="" xmlns:p14="http://schemas.microsoft.com/office/powerpoint/2010/main" val="0"/>
              </a:ext>
            </a:extLst>
          </a:blip>
          <a:stretch>
            <a:fillRect/>
          </a:stretch>
        </p:blipFill>
        <p:spPr>
          <a:xfrm>
            <a:off x="7634605" y="379730"/>
            <a:ext cx="3038475" cy="1409700"/>
          </a:xfrm>
          <a:prstGeom prst="rect">
            <a:avLst/>
          </a:prstGeom>
        </p:spPr>
      </p:pic>
      <p:sp>
        <p:nvSpPr>
          <p:cNvPr id="41" name="椭圆 40"/>
          <p:cNvSpPr/>
          <p:nvPr/>
        </p:nvSpPr>
        <p:spPr>
          <a:xfrm>
            <a:off x="475615" y="2307590"/>
            <a:ext cx="360045" cy="360045"/>
          </a:xfrm>
          <a:prstGeom prst="ellipse">
            <a:avLst/>
          </a:prstGeom>
          <a:gradFill flip="none" rotWithShape="1">
            <a:gsLst>
              <a:gs pos="0">
                <a:schemeClr val="accent4"/>
              </a:gs>
              <a:gs pos="100000">
                <a:schemeClr val="accent4">
                  <a:lumMod val="50000"/>
                </a:schemeClr>
              </a:gs>
            </a:gsLst>
            <a:lin ang="13500000" scaled="1"/>
            <a:tileRect/>
          </a:gradFill>
          <a:ln w="25400" cap="flat" cmpd="sng" algn="ctr">
            <a:gradFill flip="none" rotWithShape="1">
              <a:gsLst>
                <a:gs pos="0">
                  <a:schemeClr val="accent4"/>
                </a:gs>
                <a:gs pos="100000">
                  <a:schemeClr val="accent4">
                    <a:lumMod val="50000"/>
                  </a:schemeClr>
                </a:gs>
              </a:gsLst>
              <a:lin ang="2700000" scaled="1"/>
              <a:tileRect/>
            </a:gradFill>
            <a:prstDash val="solid"/>
            <a:miter lim="800000"/>
          </a:ln>
          <a:effectLst>
            <a:outerShdw blurRad="152400" dist="152400" dir="2700000" algn="tl" rotWithShape="0">
              <a:prstClr val="black">
                <a:alpha val="60000"/>
              </a:prstClr>
            </a:outerShdw>
          </a:effectLst>
        </p:spPr>
        <p:txBody>
          <a:bodyPr rtlCol="0" anchor="ctr"/>
          <a:lstStyle/>
          <a:p>
            <a:pPr algn="ctr"/>
            <a:endParaRPr lang="zh-CN" altLang="en-US" sz="1400" kern="0">
              <a:solidFill>
                <a:prstClr val="white"/>
              </a:solidFill>
            </a:endParaRPr>
          </a:p>
        </p:txBody>
      </p:sp>
      <p:sp>
        <p:nvSpPr>
          <p:cNvPr id="42" name="椭圆 41"/>
          <p:cNvSpPr/>
          <p:nvPr/>
        </p:nvSpPr>
        <p:spPr>
          <a:xfrm>
            <a:off x="8379460" y="2789555"/>
            <a:ext cx="252095" cy="252095"/>
          </a:xfrm>
          <a:prstGeom prst="ellipse">
            <a:avLst/>
          </a:prstGeom>
          <a:gradFill flip="none" rotWithShape="1">
            <a:gsLst>
              <a:gs pos="0">
                <a:schemeClr val="accent2"/>
              </a:gs>
              <a:gs pos="100000">
                <a:schemeClr val="accent2">
                  <a:lumMod val="50000"/>
                </a:schemeClr>
              </a:gs>
            </a:gsLst>
            <a:lin ang="13500000" scaled="1"/>
            <a:tileRect/>
          </a:gradFill>
          <a:ln w="25400" cap="flat" cmpd="sng" algn="ctr">
            <a:gradFill flip="none" rotWithShape="1">
              <a:gsLst>
                <a:gs pos="0">
                  <a:schemeClr val="accent2"/>
                </a:gs>
                <a:gs pos="100000">
                  <a:schemeClr val="accent2">
                    <a:lumMod val="50000"/>
                  </a:schemeClr>
                </a:gs>
              </a:gsLst>
              <a:lin ang="2700000" scaled="1"/>
              <a:tileRect/>
            </a:gradFill>
            <a:prstDash val="solid"/>
            <a:miter lim="800000"/>
          </a:ln>
          <a:effectLst>
            <a:outerShdw blurRad="152400" dist="152400" dir="2700000" algn="tl" rotWithShape="0">
              <a:prstClr val="black">
                <a:alpha val="60000"/>
              </a:prstClr>
            </a:outerShdw>
          </a:effectLst>
        </p:spPr>
        <p:txBody>
          <a:bodyPr rtlCol="0" anchor="ctr"/>
          <a:lstStyle/>
          <a:p>
            <a:pPr algn="ctr"/>
            <a:endParaRPr lang="zh-CN" altLang="en-US" sz="1400" kern="0">
              <a:solidFill>
                <a:prstClr val="white"/>
              </a:solidFill>
            </a:endParaRPr>
          </a:p>
        </p:txBody>
      </p:sp>
      <p:sp>
        <p:nvSpPr>
          <p:cNvPr id="43" name="椭圆 42"/>
          <p:cNvSpPr/>
          <p:nvPr/>
        </p:nvSpPr>
        <p:spPr>
          <a:xfrm>
            <a:off x="8019415" y="2274570"/>
            <a:ext cx="360045" cy="360045"/>
          </a:xfrm>
          <a:prstGeom prst="ellipse">
            <a:avLst/>
          </a:prstGeom>
          <a:gradFill flip="none" rotWithShape="1">
            <a:gsLst>
              <a:gs pos="0">
                <a:schemeClr val="accent3"/>
              </a:gs>
              <a:gs pos="100000">
                <a:schemeClr val="accent3">
                  <a:lumMod val="50000"/>
                </a:schemeClr>
              </a:gs>
            </a:gsLst>
            <a:lin ang="13500000" scaled="1"/>
            <a:tileRect/>
          </a:gradFill>
          <a:ln w="25400" cap="flat" cmpd="sng" algn="ctr">
            <a:gradFill flip="none" rotWithShape="1">
              <a:gsLst>
                <a:gs pos="0">
                  <a:schemeClr val="accent3"/>
                </a:gs>
                <a:gs pos="100000">
                  <a:schemeClr val="accent3">
                    <a:lumMod val="50000"/>
                  </a:schemeClr>
                </a:gs>
              </a:gsLst>
              <a:lin ang="2700000" scaled="1"/>
              <a:tileRect/>
            </a:gradFill>
            <a:prstDash val="solid"/>
            <a:miter lim="800000"/>
          </a:ln>
          <a:effectLst>
            <a:outerShdw blurRad="152400" dist="152400" dir="2700000" algn="tl" rotWithShape="0">
              <a:prstClr val="black">
                <a:alpha val="60000"/>
              </a:prstClr>
            </a:outerShdw>
          </a:effectLst>
        </p:spPr>
        <p:txBody>
          <a:bodyPr rtlCol="0" anchor="ctr"/>
          <a:lstStyle/>
          <a:p>
            <a:pPr algn="ctr"/>
            <a:endParaRPr lang="zh-CN" altLang="en-US" sz="1400" kern="0">
              <a:solidFill>
                <a:prstClr val="white"/>
              </a:solidFill>
            </a:endParaRPr>
          </a:p>
        </p:txBody>
      </p:sp>
      <p:sp>
        <p:nvSpPr>
          <p:cNvPr id="44" name="椭圆 43"/>
          <p:cNvSpPr/>
          <p:nvPr/>
        </p:nvSpPr>
        <p:spPr>
          <a:xfrm>
            <a:off x="7557135" y="3088640"/>
            <a:ext cx="215900" cy="215900"/>
          </a:xfrm>
          <a:prstGeom prst="ellipse">
            <a:avLst/>
          </a:prstGeom>
          <a:gradFill flip="none" rotWithShape="1">
            <a:gsLst>
              <a:gs pos="0">
                <a:schemeClr val="accent4"/>
              </a:gs>
              <a:gs pos="100000">
                <a:schemeClr val="accent4">
                  <a:lumMod val="50000"/>
                </a:schemeClr>
              </a:gs>
            </a:gsLst>
            <a:lin ang="13500000" scaled="1"/>
            <a:tileRect/>
          </a:gradFill>
          <a:ln w="25400" cap="flat" cmpd="sng" algn="ctr">
            <a:gradFill flip="none" rotWithShape="1">
              <a:gsLst>
                <a:gs pos="0">
                  <a:schemeClr val="accent4"/>
                </a:gs>
                <a:gs pos="100000">
                  <a:schemeClr val="accent4">
                    <a:lumMod val="50000"/>
                  </a:schemeClr>
                </a:gs>
              </a:gsLst>
              <a:lin ang="2700000" scaled="1"/>
              <a:tileRect/>
            </a:gradFill>
            <a:prstDash val="solid"/>
            <a:miter lim="800000"/>
          </a:ln>
          <a:effectLst>
            <a:outerShdw blurRad="152400" dist="152400" dir="2700000" algn="tl" rotWithShape="0">
              <a:prstClr val="black">
                <a:alpha val="60000"/>
              </a:prstClr>
            </a:outerShdw>
          </a:effectLst>
        </p:spPr>
        <p:txBody>
          <a:bodyPr rtlCol="0" anchor="ctr"/>
          <a:lstStyle/>
          <a:p>
            <a:pPr algn="ctr"/>
            <a:endParaRPr lang="zh-CN" altLang="en-US" sz="1400" kern="0">
              <a:solidFill>
                <a:prstClr val="white"/>
              </a:solidFill>
            </a:endParaRPr>
          </a:p>
        </p:txBody>
      </p:sp>
      <p:grpSp>
        <p:nvGrpSpPr>
          <p:cNvPr id="45" name="组合 44"/>
          <p:cNvGrpSpPr/>
          <p:nvPr/>
        </p:nvGrpSpPr>
        <p:grpSpPr>
          <a:xfrm>
            <a:off x="1261110" y="1905000"/>
            <a:ext cx="1464945" cy="1464945"/>
            <a:chOff x="1261110" y="1905000"/>
            <a:chExt cx="1464945" cy="1464945"/>
          </a:xfrm>
        </p:grpSpPr>
        <p:sp>
          <p:nvSpPr>
            <p:cNvPr id="46" name="椭圆 45"/>
            <p:cNvSpPr/>
            <p:nvPr/>
          </p:nvSpPr>
          <p:spPr>
            <a:xfrm>
              <a:off x="1261110" y="1905000"/>
              <a:ext cx="1464945" cy="1464945"/>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47" name="椭圆 46"/>
            <p:cNvSpPr/>
            <p:nvPr/>
          </p:nvSpPr>
          <p:spPr>
            <a:xfrm>
              <a:off x="1363345" y="2007235"/>
              <a:ext cx="1259840" cy="1259840"/>
            </a:xfrm>
            <a:prstGeom prst="ellipse">
              <a:avLst/>
            </a:prstGeom>
            <a:gradFill flip="none" rotWithShape="1">
              <a:gsLst>
                <a:gs pos="0">
                  <a:schemeClr val="accent1"/>
                </a:gs>
                <a:gs pos="100000">
                  <a:schemeClr val="accent1">
                    <a:lumMod val="50000"/>
                  </a:schemeClr>
                </a:gs>
              </a:gsLst>
              <a:lin ang="13500000" scaled="1"/>
              <a:tileRect/>
            </a:gradFill>
            <a:ln w="25400" cap="flat" cmpd="sng" algn="ctr">
              <a:gradFill flip="none" rotWithShape="1">
                <a:gsLst>
                  <a:gs pos="0">
                    <a:schemeClr val="accent1"/>
                  </a:gs>
                  <a:gs pos="100000">
                    <a:schemeClr val="accent1">
                      <a:lumMod val="50000"/>
                    </a:schemeClr>
                  </a:gs>
                </a:gsLst>
                <a:lin ang="2700000" scaled="1"/>
                <a:tileRect/>
              </a:gradFill>
              <a:prstDash val="solid"/>
              <a:miter lim="800000"/>
            </a:ln>
            <a:effectLst>
              <a:outerShdw blurRad="152400" dist="152400" dir="2700000" algn="tl" rotWithShape="0">
                <a:prstClr val="black">
                  <a:alpha val="60000"/>
                </a:prstClr>
              </a:outerShdw>
            </a:effectLst>
          </p:spPr>
          <p:txBody>
            <a:bodyPr rtlCol="0" anchor="ctr"/>
            <a:lstStyle/>
            <a:p>
              <a:pPr algn="ctr">
                <a:defRPr/>
              </a:pPr>
              <a:endParaRPr lang="zh-CN" altLang="en-US" sz="1400" kern="0">
                <a:solidFill>
                  <a:prstClr val="white"/>
                </a:solidFill>
              </a:endParaRPr>
            </a:p>
          </p:txBody>
        </p:sp>
        <p:sp>
          <p:nvSpPr>
            <p:cNvPr id="48" name="文本框 47"/>
            <p:cNvSpPr txBox="1"/>
            <p:nvPr/>
          </p:nvSpPr>
          <p:spPr>
            <a:xfrm>
              <a:off x="1478280" y="2068830"/>
              <a:ext cx="1031240" cy="1108075"/>
            </a:xfrm>
            <a:prstGeom prst="rect">
              <a:avLst/>
            </a:prstGeom>
            <a:noFill/>
          </p:spPr>
          <p:txBody>
            <a:bodyPr wrap="none" rtlCol="0">
              <a:spAutoFit/>
            </a:bodyPr>
            <a:lstStyle/>
            <a:p>
              <a:r>
                <a:rPr lang="zh-CN" altLang="en-US" sz="6600" b="1" dirty="0" smtClean="0">
                  <a:solidFill>
                    <a:prstClr val="white"/>
                  </a:solidFill>
                  <a:latin typeface="微软雅黑" panose="020B0503020204020204" pitchFamily="34" charset="-122"/>
                  <a:ea typeface="微软雅黑" panose="020B0503020204020204" pitchFamily="34" charset="-122"/>
                </a:rPr>
                <a:t>助</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2872105" y="1905000"/>
            <a:ext cx="1464945" cy="1464945"/>
            <a:chOff x="2872105" y="1905000"/>
            <a:chExt cx="1464945" cy="1464945"/>
          </a:xfrm>
        </p:grpSpPr>
        <p:sp>
          <p:nvSpPr>
            <p:cNvPr id="53" name="椭圆 52"/>
            <p:cNvSpPr/>
            <p:nvPr/>
          </p:nvSpPr>
          <p:spPr>
            <a:xfrm>
              <a:off x="2872105" y="1905000"/>
              <a:ext cx="1464945" cy="1464945"/>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54" name="椭圆 53"/>
            <p:cNvSpPr/>
            <p:nvPr/>
          </p:nvSpPr>
          <p:spPr>
            <a:xfrm>
              <a:off x="2974340" y="2007235"/>
              <a:ext cx="1259840" cy="1259840"/>
            </a:xfrm>
            <a:prstGeom prst="ellipse">
              <a:avLst/>
            </a:prstGeom>
            <a:gradFill flip="none" rotWithShape="1">
              <a:gsLst>
                <a:gs pos="0">
                  <a:schemeClr val="accent2"/>
                </a:gs>
                <a:gs pos="100000">
                  <a:schemeClr val="accent2">
                    <a:lumMod val="50000"/>
                  </a:schemeClr>
                </a:gs>
              </a:gsLst>
              <a:lin ang="13500000" scaled="1"/>
              <a:tileRect/>
            </a:gradFill>
            <a:ln w="25400" cap="flat" cmpd="sng" algn="ctr">
              <a:gradFill flip="none" rotWithShape="1">
                <a:gsLst>
                  <a:gs pos="0">
                    <a:schemeClr val="accent2"/>
                  </a:gs>
                  <a:gs pos="100000">
                    <a:schemeClr val="accent2">
                      <a:lumMod val="50000"/>
                    </a:schemeClr>
                  </a:gs>
                </a:gsLst>
                <a:lin ang="2700000" scaled="1"/>
                <a:tileRect/>
              </a:gradFill>
              <a:prstDash val="solid"/>
              <a:miter lim="800000"/>
            </a:ln>
            <a:effectLst>
              <a:outerShdw blurRad="152400" dist="152400" dir="2700000" algn="tl" rotWithShape="0">
                <a:prstClr val="black">
                  <a:alpha val="60000"/>
                </a:prstClr>
              </a:outerShdw>
            </a:effectLst>
          </p:spPr>
          <p:txBody>
            <a:bodyPr rtlCol="0" anchor="ctr"/>
            <a:lstStyle/>
            <a:p>
              <a:pPr algn="ctr">
                <a:defRPr/>
              </a:pPr>
              <a:endParaRPr lang="zh-CN" altLang="en-US" sz="1400" kern="0">
                <a:solidFill>
                  <a:prstClr val="white"/>
                </a:solidFill>
              </a:endParaRPr>
            </a:p>
          </p:txBody>
        </p:sp>
        <p:sp>
          <p:nvSpPr>
            <p:cNvPr id="55" name="文本框 54"/>
            <p:cNvSpPr txBox="1"/>
            <p:nvPr/>
          </p:nvSpPr>
          <p:spPr>
            <a:xfrm>
              <a:off x="3101340" y="2113280"/>
              <a:ext cx="1031240" cy="1108075"/>
            </a:xfrm>
            <a:prstGeom prst="rect">
              <a:avLst/>
            </a:prstGeom>
            <a:noFill/>
          </p:spPr>
          <p:txBody>
            <a:bodyPr wrap="none" rtlCol="0">
              <a:spAutoFit/>
            </a:bodyPr>
            <a:lstStyle/>
            <a:p>
              <a:r>
                <a:rPr lang="zh-CN" altLang="en-US" sz="6600" b="1" dirty="0" smtClean="0">
                  <a:solidFill>
                    <a:prstClr val="white"/>
                  </a:solidFill>
                  <a:latin typeface="微软雅黑" panose="020B0503020204020204" pitchFamily="34" charset="-122"/>
                  <a:ea typeface="微软雅黑" panose="020B0503020204020204" pitchFamily="34" charset="-122"/>
                </a:rPr>
                <a:t>力</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4483100" y="1905000"/>
            <a:ext cx="1464945" cy="1464945"/>
            <a:chOff x="4483100" y="1905000"/>
            <a:chExt cx="1464945" cy="1464945"/>
          </a:xfrm>
        </p:grpSpPr>
        <p:sp>
          <p:nvSpPr>
            <p:cNvPr id="57" name="椭圆 56"/>
            <p:cNvSpPr/>
            <p:nvPr/>
          </p:nvSpPr>
          <p:spPr>
            <a:xfrm>
              <a:off x="4483100" y="1905000"/>
              <a:ext cx="1464945" cy="1464945"/>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58" name="椭圆 57"/>
            <p:cNvSpPr/>
            <p:nvPr/>
          </p:nvSpPr>
          <p:spPr>
            <a:xfrm>
              <a:off x="4585335" y="2007235"/>
              <a:ext cx="1259840" cy="1259840"/>
            </a:xfrm>
            <a:prstGeom prst="ellipse">
              <a:avLst/>
            </a:prstGeom>
            <a:gradFill flip="none" rotWithShape="1">
              <a:gsLst>
                <a:gs pos="0">
                  <a:schemeClr val="accent3"/>
                </a:gs>
                <a:gs pos="100000">
                  <a:schemeClr val="accent3">
                    <a:lumMod val="50000"/>
                  </a:schemeClr>
                </a:gs>
              </a:gsLst>
              <a:lin ang="13500000" scaled="1"/>
              <a:tileRect/>
            </a:gradFill>
            <a:ln w="25400" cap="flat" cmpd="sng" algn="ctr">
              <a:gradFill flip="none" rotWithShape="1">
                <a:gsLst>
                  <a:gs pos="0">
                    <a:schemeClr val="accent3"/>
                  </a:gs>
                  <a:gs pos="100000">
                    <a:schemeClr val="accent3">
                      <a:lumMod val="50000"/>
                    </a:schemeClr>
                  </a:gs>
                </a:gsLst>
                <a:lin ang="2700000" scaled="1"/>
                <a:tileRect/>
              </a:gradFill>
              <a:prstDash val="solid"/>
              <a:miter lim="800000"/>
            </a:ln>
            <a:effectLst>
              <a:outerShdw blurRad="152400" dist="152400" dir="2700000" algn="tl" rotWithShape="0">
                <a:prstClr val="black">
                  <a:alpha val="60000"/>
                </a:prstClr>
              </a:outerShdw>
            </a:effectLst>
          </p:spPr>
          <p:txBody>
            <a:bodyPr rtlCol="0" anchor="ctr"/>
            <a:lstStyle/>
            <a:p>
              <a:pPr algn="ctr">
                <a:defRPr/>
              </a:pPr>
              <a:endParaRPr lang="zh-CN" altLang="en-US" sz="1400" kern="0">
                <a:solidFill>
                  <a:prstClr val="white"/>
                </a:solidFill>
              </a:endParaRPr>
            </a:p>
          </p:txBody>
        </p:sp>
        <p:sp>
          <p:nvSpPr>
            <p:cNvPr id="59" name="文本框 58"/>
            <p:cNvSpPr txBox="1"/>
            <p:nvPr/>
          </p:nvSpPr>
          <p:spPr>
            <a:xfrm>
              <a:off x="4681855" y="2102485"/>
              <a:ext cx="1031240" cy="1108075"/>
            </a:xfrm>
            <a:prstGeom prst="rect">
              <a:avLst/>
            </a:prstGeom>
            <a:noFill/>
          </p:spPr>
          <p:txBody>
            <a:bodyPr wrap="none" rtlCol="0">
              <a:spAutoFit/>
            </a:bodyPr>
            <a:lstStyle/>
            <a:p>
              <a:r>
                <a:rPr lang="zh-CN" altLang="en-US" sz="6600" b="1" dirty="0" smtClean="0">
                  <a:solidFill>
                    <a:prstClr val="white"/>
                  </a:solidFill>
                  <a:latin typeface="微软雅黑" panose="020B0503020204020204" pitchFamily="34" charset="-122"/>
                  <a:ea typeface="微软雅黑" panose="020B0503020204020204" pitchFamily="34" charset="-122"/>
                </a:rPr>
                <a:t>成</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6094095" y="1905000"/>
            <a:ext cx="1464945" cy="1464945"/>
            <a:chOff x="6094095" y="1905000"/>
            <a:chExt cx="1464945" cy="1464945"/>
          </a:xfrm>
        </p:grpSpPr>
        <p:sp>
          <p:nvSpPr>
            <p:cNvPr id="62" name="椭圆 61"/>
            <p:cNvSpPr/>
            <p:nvPr/>
          </p:nvSpPr>
          <p:spPr>
            <a:xfrm>
              <a:off x="6094095" y="1905000"/>
              <a:ext cx="1464945" cy="1464945"/>
            </a:xfrm>
            <a:prstGeom prst="ellipse">
              <a:avLst/>
            </a:prstGeom>
            <a:gradFill flip="none" rotWithShape="1">
              <a:gsLst>
                <a:gs pos="0">
                  <a:schemeClr val="bg1"/>
                </a:gs>
                <a:gs pos="100000">
                  <a:schemeClr val="bg1">
                    <a:lumMod val="85000"/>
                  </a:schemeClr>
                </a:gs>
              </a:gsLst>
              <a:lin ang="13500000" scaled="1"/>
              <a:tileRect/>
            </a:gradFill>
            <a:ln w="25400">
              <a:gradFill flip="none" rotWithShape="1">
                <a:gsLst>
                  <a:gs pos="0">
                    <a:schemeClr val="bg1">
                      <a:lumMod val="100000"/>
                    </a:schemeClr>
                  </a:gs>
                  <a:gs pos="100000">
                    <a:schemeClr val="bg1">
                      <a:lumMod val="85000"/>
                    </a:schemeClr>
                  </a:gs>
                </a:gsLst>
                <a:lin ang="2700000" scaled="1"/>
                <a:tileRect/>
              </a:gra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63" name="椭圆 62"/>
            <p:cNvSpPr/>
            <p:nvPr/>
          </p:nvSpPr>
          <p:spPr>
            <a:xfrm>
              <a:off x="6196965" y="2007235"/>
              <a:ext cx="1259840" cy="1259840"/>
            </a:xfrm>
            <a:prstGeom prst="ellipse">
              <a:avLst/>
            </a:prstGeom>
            <a:gradFill flip="none" rotWithShape="1">
              <a:gsLst>
                <a:gs pos="0">
                  <a:schemeClr val="accent4"/>
                </a:gs>
                <a:gs pos="100000">
                  <a:schemeClr val="accent4">
                    <a:lumMod val="50000"/>
                  </a:schemeClr>
                </a:gs>
              </a:gsLst>
              <a:lin ang="13500000" scaled="1"/>
              <a:tileRect/>
            </a:gradFill>
            <a:ln w="25400" cap="flat" cmpd="sng" algn="ctr">
              <a:gradFill flip="none" rotWithShape="1">
                <a:gsLst>
                  <a:gs pos="0">
                    <a:schemeClr val="accent4"/>
                  </a:gs>
                  <a:gs pos="100000">
                    <a:schemeClr val="accent4">
                      <a:lumMod val="50000"/>
                    </a:schemeClr>
                  </a:gs>
                </a:gsLst>
                <a:lin ang="2700000" scaled="1"/>
                <a:tileRect/>
              </a:gradFill>
              <a:prstDash val="solid"/>
              <a:miter lim="800000"/>
            </a:ln>
            <a:effectLst>
              <a:outerShdw blurRad="152400" dist="152400" dir="2700000" algn="tl" rotWithShape="0">
                <a:prstClr val="black">
                  <a:alpha val="60000"/>
                </a:prstClr>
              </a:outerShdw>
            </a:effectLst>
          </p:spPr>
          <p:txBody>
            <a:bodyPr rtlCol="0" anchor="ctr"/>
            <a:lstStyle/>
            <a:p>
              <a:pPr algn="ctr">
                <a:defRPr/>
              </a:pPr>
              <a:endParaRPr lang="zh-CN" altLang="en-US" sz="1400" kern="0">
                <a:solidFill>
                  <a:prstClr val="white"/>
                </a:solidFill>
              </a:endParaRPr>
            </a:p>
          </p:txBody>
        </p:sp>
        <p:sp>
          <p:nvSpPr>
            <p:cNvPr id="64" name="文本框 63"/>
            <p:cNvSpPr txBox="1"/>
            <p:nvPr/>
          </p:nvSpPr>
          <p:spPr>
            <a:xfrm>
              <a:off x="6362065" y="2113280"/>
              <a:ext cx="1031240" cy="1108075"/>
            </a:xfrm>
            <a:prstGeom prst="rect">
              <a:avLst/>
            </a:prstGeom>
            <a:noFill/>
          </p:spPr>
          <p:txBody>
            <a:bodyPr wrap="none" rtlCol="0">
              <a:spAutoFit/>
            </a:bodyPr>
            <a:lstStyle/>
            <a:p>
              <a:r>
                <a:rPr lang="zh-CN" altLang="en-US" sz="6600" b="1" dirty="0" smtClean="0">
                  <a:solidFill>
                    <a:prstClr val="white"/>
                  </a:solidFill>
                  <a:latin typeface="微软雅黑" panose="020B0503020204020204" pitchFamily="34" charset="-122"/>
                  <a:ea typeface="微软雅黑" panose="020B0503020204020204" pitchFamily="34" charset="-122"/>
                </a:rPr>
                <a:t>公</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grpSp>
      <p:sp>
        <p:nvSpPr>
          <p:cNvPr id="65" name="椭圆 64"/>
          <p:cNvSpPr/>
          <p:nvPr/>
        </p:nvSpPr>
        <p:spPr>
          <a:xfrm>
            <a:off x="4213225" y="3218180"/>
            <a:ext cx="288290" cy="288290"/>
          </a:xfrm>
          <a:prstGeom prst="ellipse">
            <a:avLst/>
          </a:prstGeom>
          <a:gradFill flip="none" rotWithShape="1">
            <a:gsLst>
              <a:gs pos="0">
                <a:schemeClr val="accent3"/>
              </a:gs>
              <a:gs pos="100000">
                <a:schemeClr val="accent3">
                  <a:lumMod val="50000"/>
                </a:schemeClr>
              </a:gs>
            </a:gsLst>
            <a:lin ang="13500000" scaled="1"/>
            <a:tileRect/>
          </a:gradFill>
          <a:ln w="25400" cap="flat" cmpd="sng" algn="ctr">
            <a:gradFill flip="none" rotWithShape="1">
              <a:gsLst>
                <a:gs pos="0">
                  <a:schemeClr val="accent3"/>
                </a:gs>
                <a:gs pos="100000">
                  <a:schemeClr val="accent3">
                    <a:lumMod val="50000"/>
                  </a:schemeClr>
                </a:gs>
              </a:gsLst>
              <a:lin ang="2700000" scaled="1"/>
              <a:tileRect/>
            </a:gradFill>
            <a:prstDash val="solid"/>
            <a:miter lim="800000"/>
          </a:ln>
          <a:effectLst>
            <a:outerShdw blurRad="152400" dist="152400" dir="2700000" algn="tl" rotWithShape="0">
              <a:prstClr val="black">
                <a:alpha val="60000"/>
              </a:prstClr>
            </a:outerShdw>
          </a:effectLst>
        </p:spPr>
        <p:txBody>
          <a:bodyPr rtlCol="0" anchor="ctr"/>
          <a:lstStyle/>
          <a:p>
            <a:pPr algn="ctr"/>
            <a:endParaRPr lang="zh-CN" altLang="en-US" sz="1400" kern="0">
              <a:solidFill>
                <a:prstClr val="white"/>
              </a:solidFill>
            </a:endParaRPr>
          </a:p>
        </p:txBody>
      </p:sp>
      <p:sp>
        <p:nvSpPr>
          <p:cNvPr id="66" name="椭圆 65"/>
          <p:cNvSpPr/>
          <p:nvPr/>
        </p:nvSpPr>
        <p:spPr>
          <a:xfrm>
            <a:off x="2728595" y="1891665"/>
            <a:ext cx="215900" cy="215900"/>
          </a:xfrm>
          <a:prstGeom prst="ellipse">
            <a:avLst/>
          </a:prstGeom>
          <a:gradFill flip="none" rotWithShape="1">
            <a:gsLst>
              <a:gs pos="0">
                <a:schemeClr val="accent1">
                  <a:lumMod val="60000"/>
                  <a:lumOff val="40000"/>
                </a:schemeClr>
              </a:gs>
              <a:gs pos="100000">
                <a:schemeClr val="accent1">
                  <a:lumMod val="75000"/>
                </a:schemeClr>
              </a:gs>
            </a:gsLst>
            <a:lin ang="13500000" scaled="1"/>
            <a:tileRect/>
          </a:gradFill>
          <a:ln w="25400" cap="flat" cmpd="sng" algn="ctr">
            <a:gradFill flip="none" rotWithShape="1">
              <a:gsLst>
                <a:gs pos="0">
                  <a:schemeClr val="accent1">
                    <a:lumMod val="60000"/>
                    <a:lumOff val="40000"/>
                  </a:schemeClr>
                </a:gs>
                <a:gs pos="100000">
                  <a:schemeClr val="accent1">
                    <a:lumMod val="75000"/>
                  </a:schemeClr>
                </a:gs>
              </a:gsLst>
              <a:lin ang="2700000" scaled="1"/>
              <a:tileRect/>
            </a:gradFill>
            <a:prstDash val="solid"/>
            <a:miter lim="800000"/>
          </a:ln>
          <a:effectLst>
            <a:outerShdw blurRad="152400" dist="152400" dir="2700000" algn="tl" rotWithShape="0">
              <a:prstClr val="black">
                <a:alpha val="60000"/>
              </a:prstClr>
            </a:outerShdw>
          </a:effectLst>
        </p:spPr>
        <p:txBody>
          <a:bodyPr rtlCol="0" anchor="ctr"/>
          <a:lstStyle/>
          <a:p>
            <a:pPr algn="ctr"/>
            <a:endParaRPr lang="zh-CN" altLang="en-US" sz="1400" kern="0">
              <a:solidFill>
                <a:prstClr val="white"/>
              </a:solidFill>
              <a:latin typeface="Calibri" panose="020F0502020204030204"/>
              <a:ea typeface="宋体" panose="02010600030101010101" pitchFamily="2" charset="-122"/>
            </a:endParaRPr>
          </a:p>
        </p:txBody>
      </p:sp>
      <p:sp>
        <p:nvSpPr>
          <p:cNvPr id="67" name="椭圆 66"/>
          <p:cNvSpPr/>
          <p:nvPr/>
        </p:nvSpPr>
        <p:spPr>
          <a:xfrm>
            <a:off x="6068695" y="1769110"/>
            <a:ext cx="215900" cy="215900"/>
          </a:xfrm>
          <a:prstGeom prst="ellipse">
            <a:avLst/>
          </a:prstGeom>
          <a:gradFill flip="none" rotWithShape="1">
            <a:gsLst>
              <a:gs pos="0">
                <a:schemeClr val="accent2"/>
              </a:gs>
              <a:gs pos="100000">
                <a:schemeClr val="accent2">
                  <a:lumMod val="50000"/>
                </a:schemeClr>
              </a:gs>
            </a:gsLst>
            <a:lin ang="13500000" scaled="1"/>
            <a:tileRect/>
          </a:gradFill>
          <a:ln w="25400" cap="flat" cmpd="sng" algn="ctr">
            <a:gradFill flip="none" rotWithShape="1">
              <a:gsLst>
                <a:gs pos="0">
                  <a:schemeClr val="accent2"/>
                </a:gs>
                <a:gs pos="100000">
                  <a:schemeClr val="accent2">
                    <a:lumMod val="50000"/>
                  </a:schemeClr>
                </a:gs>
              </a:gsLst>
              <a:lin ang="2700000" scaled="1"/>
              <a:tileRect/>
            </a:gradFill>
            <a:prstDash val="solid"/>
            <a:miter lim="800000"/>
          </a:ln>
          <a:effectLst>
            <a:outerShdw blurRad="152400" dist="152400" dir="2700000" algn="tl" rotWithShape="0">
              <a:prstClr val="black">
                <a:alpha val="60000"/>
              </a:prstClr>
            </a:outerShdw>
          </a:effectLst>
        </p:spPr>
        <p:txBody>
          <a:bodyPr rtlCol="0" anchor="ctr"/>
          <a:lstStyle/>
          <a:p>
            <a:pPr algn="ctr"/>
            <a:endParaRPr lang="zh-CN" altLang="en-US" sz="1400" kern="0">
              <a:solidFill>
                <a:prstClr val="white"/>
              </a:solidFill>
            </a:endParaRPr>
          </a:p>
        </p:txBody>
      </p:sp>
      <p:sp>
        <p:nvSpPr>
          <p:cNvPr id="68" name="椭圆 67"/>
          <p:cNvSpPr/>
          <p:nvPr/>
        </p:nvSpPr>
        <p:spPr>
          <a:xfrm>
            <a:off x="968375" y="2980690"/>
            <a:ext cx="215900" cy="215900"/>
          </a:xfrm>
          <a:prstGeom prst="ellipse">
            <a:avLst/>
          </a:prstGeom>
          <a:gradFill flip="none" rotWithShape="1">
            <a:gsLst>
              <a:gs pos="0">
                <a:schemeClr val="accent3"/>
              </a:gs>
              <a:gs pos="100000">
                <a:schemeClr val="accent3">
                  <a:lumMod val="50000"/>
                </a:schemeClr>
              </a:gs>
            </a:gsLst>
            <a:lin ang="13500000" scaled="1"/>
            <a:tileRect/>
          </a:gradFill>
          <a:ln w="25400" cap="flat" cmpd="sng" algn="ctr">
            <a:gradFill flip="none" rotWithShape="1">
              <a:gsLst>
                <a:gs pos="0">
                  <a:schemeClr val="accent3"/>
                </a:gs>
                <a:gs pos="100000">
                  <a:schemeClr val="accent3">
                    <a:lumMod val="50000"/>
                  </a:schemeClr>
                </a:gs>
              </a:gsLst>
              <a:lin ang="2700000" scaled="1"/>
              <a:tileRect/>
            </a:gradFill>
            <a:prstDash val="solid"/>
            <a:miter lim="800000"/>
          </a:ln>
          <a:effectLst>
            <a:outerShdw blurRad="152400" dist="152400" dir="2700000" algn="tl" rotWithShape="0">
              <a:prstClr val="black">
                <a:alpha val="60000"/>
              </a:prstClr>
            </a:outerShdw>
          </a:effectLst>
        </p:spPr>
        <p:txBody>
          <a:bodyPr rtlCol="0" anchor="ctr"/>
          <a:lstStyle/>
          <a:p>
            <a:pPr algn="ctr"/>
            <a:endParaRPr lang="zh-CN" altLang="en-US" sz="1400" kern="0">
              <a:solidFill>
                <a:prstClr val="white"/>
              </a:solidFill>
            </a:endParaRPr>
          </a:p>
        </p:txBody>
      </p:sp>
    </p:spTree>
    <p:extLst>
      <p:ext uri="{BB962C8B-B14F-4D97-AF65-F5344CB8AC3E}">
        <p14:creationId xmlns:p14="http://schemas.microsoft.com/office/powerpoint/2010/main" xmlns="" val="2903946686"/>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35" presetClass="path" presetSubtype="0" accel="50000" decel="50000" fill="hold" nodeType="withEffect">
                                  <p:stCondLst>
                                    <p:cond delay="0"/>
                                  </p:stCondLst>
                                  <p:childTnLst>
                                    <p:animMotion origin="layout" path="M 0 0 L 0.31567 0 " pathEditMode="relative" rAng="0" ptsTypes="AA">
                                      <p:cBhvr>
                                        <p:cTn id="11" dur="1000" fill="hold"/>
                                        <p:tgtEl>
                                          <p:spTgt spid="45"/>
                                        </p:tgtEl>
                                        <p:attrNameLst>
                                          <p:attrName>ppt_x</p:attrName>
                                          <p:attrName>ppt_y</p:attrName>
                                        </p:attrNameLst>
                                      </p:cBhvr>
                                      <p:rCtr x="15781" y="0"/>
                                    </p:animMotion>
                                  </p:childTnLst>
                                </p:cTn>
                              </p:par>
                              <p:par>
                                <p:cTn id="12" presetID="53" presetClass="entr" presetSubtype="16" fill="hold" nodeType="withEffect">
                                  <p:stCondLst>
                                    <p:cond delay="30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Effect transition="in" filter="fade">
                                      <p:cBhvr>
                                        <p:cTn id="16" dur="500"/>
                                        <p:tgtEl>
                                          <p:spTgt spid="52"/>
                                        </p:tgtEl>
                                      </p:cBhvr>
                                    </p:animEffect>
                                  </p:childTnLst>
                                </p:cTn>
                              </p:par>
                              <p:par>
                                <p:cTn id="17" presetID="35" presetClass="path" presetSubtype="0" accel="50000" decel="50000" fill="hold" nodeType="withEffect">
                                  <p:stCondLst>
                                    <p:cond delay="300"/>
                                  </p:stCondLst>
                                  <p:childTnLst>
                                    <p:animMotion origin="layout" path="M 0 0 L 0.31567 0 " pathEditMode="relative" rAng="0" ptsTypes="AA">
                                      <p:cBhvr>
                                        <p:cTn id="18" dur="1000" fill="hold"/>
                                        <p:tgtEl>
                                          <p:spTgt spid="52"/>
                                        </p:tgtEl>
                                        <p:attrNameLst>
                                          <p:attrName>ppt_x</p:attrName>
                                          <p:attrName>ppt_y</p:attrName>
                                        </p:attrNameLst>
                                      </p:cBhvr>
                                      <p:rCtr x="15781" y="0"/>
                                    </p:animMotion>
                                  </p:childTnLst>
                                </p:cTn>
                              </p:par>
                              <p:par>
                                <p:cTn id="19" presetID="53" presetClass="entr" presetSubtype="16" fill="hold" nodeType="withEffect">
                                  <p:stCondLst>
                                    <p:cond delay="600"/>
                                  </p:stCondLst>
                                  <p:childTnLst>
                                    <p:set>
                                      <p:cBhvr>
                                        <p:cTn id="20" dur="1" fill="hold">
                                          <p:stCondLst>
                                            <p:cond delay="0"/>
                                          </p:stCondLst>
                                        </p:cTn>
                                        <p:tgtEl>
                                          <p:spTgt spid="56"/>
                                        </p:tgtEl>
                                        <p:attrNameLst>
                                          <p:attrName>style.visibility</p:attrName>
                                        </p:attrNameLst>
                                      </p:cBhvr>
                                      <p:to>
                                        <p:strVal val="visible"/>
                                      </p:to>
                                    </p:set>
                                    <p:anim calcmode="lin" valueType="num">
                                      <p:cBhvr>
                                        <p:cTn id="21" dur="500" fill="hold"/>
                                        <p:tgtEl>
                                          <p:spTgt spid="56"/>
                                        </p:tgtEl>
                                        <p:attrNameLst>
                                          <p:attrName>ppt_w</p:attrName>
                                        </p:attrNameLst>
                                      </p:cBhvr>
                                      <p:tavLst>
                                        <p:tav tm="0">
                                          <p:val>
                                            <p:fltVal val="0"/>
                                          </p:val>
                                        </p:tav>
                                        <p:tav tm="100000">
                                          <p:val>
                                            <p:strVal val="#ppt_w"/>
                                          </p:val>
                                        </p:tav>
                                      </p:tavLst>
                                    </p:anim>
                                    <p:anim calcmode="lin" valueType="num">
                                      <p:cBhvr>
                                        <p:cTn id="22" dur="500" fill="hold"/>
                                        <p:tgtEl>
                                          <p:spTgt spid="56"/>
                                        </p:tgtEl>
                                        <p:attrNameLst>
                                          <p:attrName>ppt_h</p:attrName>
                                        </p:attrNameLst>
                                      </p:cBhvr>
                                      <p:tavLst>
                                        <p:tav tm="0">
                                          <p:val>
                                            <p:fltVal val="0"/>
                                          </p:val>
                                        </p:tav>
                                        <p:tav tm="100000">
                                          <p:val>
                                            <p:strVal val="#ppt_h"/>
                                          </p:val>
                                        </p:tav>
                                      </p:tavLst>
                                    </p:anim>
                                    <p:animEffect transition="in" filter="fade">
                                      <p:cBhvr>
                                        <p:cTn id="23" dur="500"/>
                                        <p:tgtEl>
                                          <p:spTgt spid="56"/>
                                        </p:tgtEl>
                                      </p:cBhvr>
                                    </p:animEffect>
                                  </p:childTnLst>
                                </p:cTn>
                              </p:par>
                              <p:par>
                                <p:cTn id="24" presetID="35" presetClass="path" presetSubtype="0" accel="50000" decel="50000" fill="hold" nodeType="withEffect">
                                  <p:stCondLst>
                                    <p:cond delay="600"/>
                                  </p:stCondLst>
                                  <p:childTnLst>
                                    <p:animMotion origin="layout" path="M 0 0 L 0.31567 0 " pathEditMode="relative" rAng="0" ptsTypes="AA">
                                      <p:cBhvr>
                                        <p:cTn id="25" dur="1000" fill="hold"/>
                                        <p:tgtEl>
                                          <p:spTgt spid="56"/>
                                        </p:tgtEl>
                                        <p:attrNameLst>
                                          <p:attrName>ppt_x</p:attrName>
                                          <p:attrName>ppt_y</p:attrName>
                                        </p:attrNameLst>
                                      </p:cBhvr>
                                      <p:rCtr x="15781" y="0"/>
                                    </p:animMotion>
                                  </p:childTnLst>
                                </p:cTn>
                              </p:par>
                              <p:par>
                                <p:cTn id="26" presetID="53" presetClass="entr" presetSubtype="16" fill="hold" nodeType="withEffect">
                                  <p:stCondLst>
                                    <p:cond delay="800"/>
                                  </p:stCondLst>
                                  <p:childTnLst>
                                    <p:set>
                                      <p:cBhvr>
                                        <p:cTn id="27" dur="1" fill="hold">
                                          <p:stCondLst>
                                            <p:cond delay="0"/>
                                          </p:stCondLst>
                                        </p:cTn>
                                        <p:tgtEl>
                                          <p:spTgt spid="61"/>
                                        </p:tgtEl>
                                        <p:attrNameLst>
                                          <p:attrName>style.visibility</p:attrName>
                                        </p:attrNameLst>
                                      </p:cBhvr>
                                      <p:to>
                                        <p:strVal val="visible"/>
                                      </p:to>
                                    </p:set>
                                    <p:anim calcmode="lin" valueType="num">
                                      <p:cBhvr>
                                        <p:cTn id="28" dur="500" fill="hold"/>
                                        <p:tgtEl>
                                          <p:spTgt spid="61"/>
                                        </p:tgtEl>
                                        <p:attrNameLst>
                                          <p:attrName>ppt_w</p:attrName>
                                        </p:attrNameLst>
                                      </p:cBhvr>
                                      <p:tavLst>
                                        <p:tav tm="0">
                                          <p:val>
                                            <p:fltVal val="0"/>
                                          </p:val>
                                        </p:tav>
                                        <p:tav tm="100000">
                                          <p:val>
                                            <p:strVal val="#ppt_w"/>
                                          </p:val>
                                        </p:tav>
                                      </p:tavLst>
                                    </p:anim>
                                    <p:anim calcmode="lin" valueType="num">
                                      <p:cBhvr>
                                        <p:cTn id="29" dur="500" fill="hold"/>
                                        <p:tgtEl>
                                          <p:spTgt spid="61"/>
                                        </p:tgtEl>
                                        <p:attrNameLst>
                                          <p:attrName>ppt_h</p:attrName>
                                        </p:attrNameLst>
                                      </p:cBhvr>
                                      <p:tavLst>
                                        <p:tav tm="0">
                                          <p:val>
                                            <p:fltVal val="0"/>
                                          </p:val>
                                        </p:tav>
                                        <p:tav tm="100000">
                                          <p:val>
                                            <p:strVal val="#ppt_h"/>
                                          </p:val>
                                        </p:tav>
                                      </p:tavLst>
                                    </p:anim>
                                    <p:animEffect transition="in" filter="fade">
                                      <p:cBhvr>
                                        <p:cTn id="30" dur="500"/>
                                        <p:tgtEl>
                                          <p:spTgt spid="61"/>
                                        </p:tgtEl>
                                      </p:cBhvr>
                                    </p:animEffect>
                                  </p:childTnLst>
                                </p:cTn>
                              </p:par>
                              <p:par>
                                <p:cTn id="31" presetID="35" presetClass="path" presetSubtype="0" accel="50000" decel="50000" fill="hold" nodeType="withEffect">
                                  <p:stCondLst>
                                    <p:cond delay="800"/>
                                  </p:stCondLst>
                                  <p:childTnLst>
                                    <p:animMotion origin="layout" path="M 0 0 L 0.31567 0 " pathEditMode="relative" rAng="0" ptsTypes="AA">
                                      <p:cBhvr>
                                        <p:cTn id="32" dur="1000" fill="hold"/>
                                        <p:tgtEl>
                                          <p:spTgt spid="61"/>
                                        </p:tgtEl>
                                        <p:attrNameLst>
                                          <p:attrName>ppt_x</p:attrName>
                                          <p:attrName>ppt_y</p:attrName>
                                        </p:attrNameLst>
                                      </p:cBhvr>
                                      <p:rCtr x="15781" y="0"/>
                                    </p:animMotion>
                                  </p:childTnLst>
                                </p:cTn>
                              </p:par>
                            </p:childTnLst>
                          </p:cTn>
                        </p:par>
                        <p:par>
                          <p:cTn id="33" fill="hold">
                            <p:stCondLst>
                              <p:cond delay="1800"/>
                            </p:stCondLst>
                            <p:childTnLst>
                              <p:par>
                                <p:cTn id="34" presetID="2" presetClass="entr" presetSubtype="9"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fill="hold"/>
                                        <p:tgtEl>
                                          <p:spTgt spid="41"/>
                                        </p:tgtEl>
                                        <p:attrNameLst>
                                          <p:attrName>ppt_x</p:attrName>
                                        </p:attrNameLst>
                                      </p:cBhvr>
                                      <p:tavLst>
                                        <p:tav tm="0">
                                          <p:val>
                                            <p:strVal val="0-#ppt_w/2"/>
                                          </p:val>
                                        </p:tav>
                                        <p:tav tm="100000">
                                          <p:val>
                                            <p:strVal val="#ppt_x"/>
                                          </p:val>
                                        </p:tav>
                                      </p:tavLst>
                                    </p:anim>
                                    <p:anim calcmode="lin" valueType="num">
                                      <p:cBhvr additive="base">
                                        <p:cTn id="37" dur="500" fill="hold"/>
                                        <p:tgtEl>
                                          <p:spTgt spid="41"/>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30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450"/>
                                  </p:stCondLst>
                                  <p:childTnLst>
                                    <p:set>
                                      <p:cBhvr>
                                        <p:cTn id="43" dur="1" fill="hold">
                                          <p:stCondLst>
                                            <p:cond delay="0"/>
                                          </p:stCondLst>
                                        </p:cTn>
                                        <p:tgtEl>
                                          <p:spTgt spid="66"/>
                                        </p:tgtEl>
                                        <p:attrNameLst>
                                          <p:attrName>style.visibility</p:attrName>
                                        </p:attrNameLst>
                                      </p:cBhvr>
                                      <p:to>
                                        <p:strVal val="visible"/>
                                      </p:to>
                                    </p:set>
                                    <p:anim calcmode="lin" valueType="num">
                                      <p:cBhvr additive="base">
                                        <p:cTn id="44" dur="500" fill="hold"/>
                                        <p:tgtEl>
                                          <p:spTgt spid="66"/>
                                        </p:tgtEl>
                                        <p:attrNameLst>
                                          <p:attrName>ppt_x</p:attrName>
                                        </p:attrNameLst>
                                      </p:cBhvr>
                                      <p:tavLst>
                                        <p:tav tm="0">
                                          <p:val>
                                            <p:strVal val="1+#ppt_w/2"/>
                                          </p:val>
                                        </p:tav>
                                        <p:tav tm="100000">
                                          <p:val>
                                            <p:strVal val="#ppt_x"/>
                                          </p:val>
                                        </p:tav>
                                      </p:tavLst>
                                    </p:anim>
                                    <p:anim calcmode="lin" valueType="num">
                                      <p:cBhvr additive="base">
                                        <p:cTn id="45" dur="500" fill="hold"/>
                                        <p:tgtEl>
                                          <p:spTgt spid="66"/>
                                        </p:tgtEl>
                                        <p:attrNameLst>
                                          <p:attrName>ppt_y</p:attrName>
                                        </p:attrNameLst>
                                      </p:cBhvr>
                                      <p:tavLst>
                                        <p:tav tm="0">
                                          <p:val>
                                            <p:strVal val="0-#ppt_h/2"/>
                                          </p:val>
                                        </p:tav>
                                        <p:tav tm="100000">
                                          <p:val>
                                            <p:strVal val="#ppt_y"/>
                                          </p:val>
                                        </p:tav>
                                      </p:tavLst>
                                    </p:anim>
                                  </p:childTnLst>
                                </p:cTn>
                              </p:par>
                              <p:par>
                                <p:cTn id="46" presetID="2" presetClass="entr" presetSubtype="9" fill="hold" grpId="0" nodeType="withEffect">
                                  <p:stCondLst>
                                    <p:cond delay="600"/>
                                  </p:stCondLst>
                                  <p:childTnLst>
                                    <p:set>
                                      <p:cBhvr>
                                        <p:cTn id="47" dur="1" fill="hold">
                                          <p:stCondLst>
                                            <p:cond delay="0"/>
                                          </p:stCondLst>
                                        </p:cTn>
                                        <p:tgtEl>
                                          <p:spTgt spid="65"/>
                                        </p:tgtEl>
                                        <p:attrNameLst>
                                          <p:attrName>style.visibility</p:attrName>
                                        </p:attrNameLst>
                                      </p:cBhvr>
                                      <p:to>
                                        <p:strVal val="visible"/>
                                      </p:to>
                                    </p:set>
                                    <p:anim calcmode="lin" valueType="num">
                                      <p:cBhvr additive="base">
                                        <p:cTn id="48" dur="500" fill="hold"/>
                                        <p:tgtEl>
                                          <p:spTgt spid="65"/>
                                        </p:tgtEl>
                                        <p:attrNameLst>
                                          <p:attrName>ppt_x</p:attrName>
                                        </p:attrNameLst>
                                      </p:cBhvr>
                                      <p:tavLst>
                                        <p:tav tm="0">
                                          <p:val>
                                            <p:strVal val="0-#ppt_w/2"/>
                                          </p:val>
                                        </p:tav>
                                        <p:tav tm="100000">
                                          <p:val>
                                            <p:strVal val="#ppt_x"/>
                                          </p:val>
                                        </p:tav>
                                      </p:tavLst>
                                    </p:anim>
                                    <p:anim calcmode="lin" valueType="num">
                                      <p:cBhvr additive="base">
                                        <p:cTn id="49" dur="500" fill="hold"/>
                                        <p:tgtEl>
                                          <p:spTgt spid="65"/>
                                        </p:tgtEl>
                                        <p:attrNameLst>
                                          <p:attrName>ppt_y</p:attrName>
                                        </p:attrNameLst>
                                      </p:cBhvr>
                                      <p:tavLst>
                                        <p:tav tm="0">
                                          <p:val>
                                            <p:strVal val="0-#ppt_h/2"/>
                                          </p:val>
                                        </p:tav>
                                        <p:tav tm="100000">
                                          <p:val>
                                            <p:strVal val="#ppt_y"/>
                                          </p:val>
                                        </p:tav>
                                      </p:tavLst>
                                    </p:anim>
                                  </p:childTnLst>
                                </p:cTn>
                              </p:par>
                              <p:par>
                                <p:cTn id="50" presetID="2" presetClass="entr" presetSubtype="9" fill="hold" grpId="0" nodeType="withEffect">
                                  <p:stCondLst>
                                    <p:cond delay="300"/>
                                  </p:stCondLst>
                                  <p:childTnLst>
                                    <p:set>
                                      <p:cBhvr>
                                        <p:cTn id="51" dur="1" fill="hold">
                                          <p:stCondLst>
                                            <p:cond delay="0"/>
                                          </p:stCondLst>
                                        </p:cTn>
                                        <p:tgtEl>
                                          <p:spTgt spid="67"/>
                                        </p:tgtEl>
                                        <p:attrNameLst>
                                          <p:attrName>style.visibility</p:attrName>
                                        </p:attrNameLst>
                                      </p:cBhvr>
                                      <p:to>
                                        <p:strVal val="visible"/>
                                      </p:to>
                                    </p:set>
                                    <p:anim calcmode="lin" valueType="num">
                                      <p:cBhvr additive="base">
                                        <p:cTn id="52" dur="500" fill="hold"/>
                                        <p:tgtEl>
                                          <p:spTgt spid="67"/>
                                        </p:tgtEl>
                                        <p:attrNameLst>
                                          <p:attrName>ppt_x</p:attrName>
                                        </p:attrNameLst>
                                      </p:cBhvr>
                                      <p:tavLst>
                                        <p:tav tm="0">
                                          <p:val>
                                            <p:strVal val="0-#ppt_w/2"/>
                                          </p:val>
                                        </p:tav>
                                        <p:tav tm="100000">
                                          <p:val>
                                            <p:strVal val="#ppt_x"/>
                                          </p:val>
                                        </p:tav>
                                      </p:tavLst>
                                    </p:anim>
                                    <p:anim calcmode="lin" valueType="num">
                                      <p:cBhvr additive="base">
                                        <p:cTn id="53" dur="500" fill="hold"/>
                                        <p:tgtEl>
                                          <p:spTgt spid="67"/>
                                        </p:tgtEl>
                                        <p:attrNameLst>
                                          <p:attrName>ppt_y</p:attrName>
                                        </p:attrNameLst>
                                      </p:cBhvr>
                                      <p:tavLst>
                                        <p:tav tm="0">
                                          <p:val>
                                            <p:strVal val="0-#ppt_h/2"/>
                                          </p:val>
                                        </p:tav>
                                        <p:tav tm="100000">
                                          <p:val>
                                            <p:strVal val="#ppt_y"/>
                                          </p:val>
                                        </p:tav>
                                      </p:tavLst>
                                    </p:anim>
                                  </p:childTnLst>
                                </p:cTn>
                              </p:par>
                              <p:par>
                                <p:cTn id="54" presetID="2" presetClass="entr" presetSubtype="9"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0-#ppt_w/2"/>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par>
                                <p:cTn id="58" presetID="2" presetClass="entr" presetSubtype="3" fill="hold" grpId="0" nodeType="withEffect">
                                  <p:stCondLst>
                                    <p:cond delay="60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1+#ppt_w/2"/>
                                          </p:val>
                                        </p:tav>
                                        <p:tav tm="100000">
                                          <p:val>
                                            <p:strVal val="#ppt_x"/>
                                          </p:val>
                                        </p:tav>
                                      </p:tavLst>
                                    </p:anim>
                                    <p:anim calcmode="lin" valueType="num">
                                      <p:cBhvr additive="base">
                                        <p:cTn id="61" dur="500" fill="hold"/>
                                        <p:tgtEl>
                                          <p:spTgt spid="43"/>
                                        </p:tgtEl>
                                        <p:attrNameLst>
                                          <p:attrName>ppt_y</p:attrName>
                                        </p:attrNameLst>
                                      </p:cBhvr>
                                      <p:tavLst>
                                        <p:tav tm="0">
                                          <p:val>
                                            <p:strVal val="0-#ppt_h/2"/>
                                          </p:val>
                                        </p:tav>
                                        <p:tav tm="100000">
                                          <p:val>
                                            <p:strVal val="#ppt_y"/>
                                          </p:val>
                                        </p:tav>
                                      </p:tavLst>
                                    </p:anim>
                                  </p:childTnLst>
                                </p:cTn>
                              </p:par>
                              <p:par>
                                <p:cTn id="62" presetID="2" presetClass="entr" presetSubtype="3" fill="hold" grpId="0" nodeType="withEffect">
                                  <p:stCondLst>
                                    <p:cond delay="300"/>
                                  </p:stCondLst>
                                  <p:childTnLst>
                                    <p:set>
                                      <p:cBhvr>
                                        <p:cTn id="63" dur="1" fill="hold">
                                          <p:stCondLst>
                                            <p:cond delay="0"/>
                                          </p:stCondLst>
                                        </p:cTn>
                                        <p:tgtEl>
                                          <p:spTgt spid="44"/>
                                        </p:tgtEl>
                                        <p:attrNameLst>
                                          <p:attrName>style.visibility</p:attrName>
                                        </p:attrNameLst>
                                      </p:cBhvr>
                                      <p:to>
                                        <p:strVal val="visible"/>
                                      </p:to>
                                    </p:set>
                                    <p:anim calcmode="lin" valueType="num">
                                      <p:cBhvr additive="base">
                                        <p:cTn id="64" dur="500" fill="hold"/>
                                        <p:tgtEl>
                                          <p:spTgt spid="44"/>
                                        </p:tgtEl>
                                        <p:attrNameLst>
                                          <p:attrName>ppt_x</p:attrName>
                                        </p:attrNameLst>
                                      </p:cBhvr>
                                      <p:tavLst>
                                        <p:tav tm="0">
                                          <p:val>
                                            <p:strVal val="1+#ppt_w/2"/>
                                          </p:val>
                                        </p:tav>
                                        <p:tav tm="100000">
                                          <p:val>
                                            <p:strVal val="#ppt_x"/>
                                          </p:val>
                                        </p:tav>
                                      </p:tavLst>
                                    </p:anim>
                                    <p:anim calcmode="lin" valueType="num">
                                      <p:cBhvr additive="base">
                                        <p:cTn id="65" dur="500" fill="hold"/>
                                        <p:tgtEl>
                                          <p:spTgt spid="44"/>
                                        </p:tgtEl>
                                        <p:attrNameLst>
                                          <p:attrName>ppt_y</p:attrName>
                                        </p:attrNameLst>
                                      </p:cBhvr>
                                      <p:tavLst>
                                        <p:tav tm="0">
                                          <p:val>
                                            <p:strVal val="0-#ppt_h/2"/>
                                          </p:val>
                                        </p:tav>
                                        <p:tav tm="100000">
                                          <p:val>
                                            <p:strVal val="#ppt_y"/>
                                          </p:val>
                                        </p:tav>
                                      </p:tavLst>
                                    </p:anim>
                                  </p:childTnLst>
                                </p:cTn>
                              </p:par>
                              <p:par>
                                <p:cTn id="66" presetID="53" presetClass="entr" presetSubtype="16" fill="hold" nodeType="withEffect">
                                  <p:stCondLst>
                                    <p:cond delay="250"/>
                                  </p:stCondLst>
                                  <p:childTnLst>
                                    <p:set>
                                      <p:cBhvr>
                                        <p:cTn id="67" dur="1" fill="hold">
                                          <p:stCondLst>
                                            <p:cond delay="0"/>
                                          </p:stCondLst>
                                        </p:cTn>
                                        <p:tgtEl>
                                          <p:spTgt spid="6"/>
                                        </p:tgtEl>
                                        <p:attrNameLst>
                                          <p:attrName>style.visibility</p:attrName>
                                        </p:attrNameLst>
                                      </p:cBhvr>
                                      <p:to>
                                        <p:strVal val="visible"/>
                                      </p:to>
                                    </p:set>
                                    <p:anim calcmode="lin" valueType="num">
                                      <p:cBhvr>
                                        <p:cTn id="68" dur="1500" fill="hold"/>
                                        <p:tgtEl>
                                          <p:spTgt spid="6"/>
                                        </p:tgtEl>
                                        <p:attrNameLst>
                                          <p:attrName>ppt_w</p:attrName>
                                        </p:attrNameLst>
                                      </p:cBhvr>
                                      <p:tavLst>
                                        <p:tav tm="0">
                                          <p:val>
                                            <p:fltVal val="0"/>
                                          </p:val>
                                        </p:tav>
                                        <p:tav tm="100000">
                                          <p:val>
                                            <p:strVal val="#ppt_w"/>
                                          </p:val>
                                        </p:tav>
                                      </p:tavLst>
                                    </p:anim>
                                    <p:anim calcmode="lin" valueType="num">
                                      <p:cBhvr>
                                        <p:cTn id="69" dur="1500" fill="hold"/>
                                        <p:tgtEl>
                                          <p:spTgt spid="6"/>
                                        </p:tgtEl>
                                        <p:attrNameLst>
                                          <p:attrName>ppt_h</p:attrName>
                                        </p:attrNameLst>
                                      </p:cBhvr>
                                      <p:tavLst>
                                        <p:tav tm="0">
                                          <p:val>
                                            <p:fltVal val="0"/>
                                          </p:val>
                                        </p:tav>
                                        <p:tav tm="100000">
                                          <p:val>
                                            <p:strVal val="#ppt_h"/>
                                          </p:val>
                                        </p:tav>
                                      </p:tavLst>
                                    </p:anim>
                                    <p:animEffect transition="in" filter="fade">
                                      <p:cBhvr>
                                        <p:cTn id="70" dur="1500"/>
                                        <p:tgtEl>
                                          <p:spTgt spid="6"/>
                                        </p:tgtEl>
                                      </p:cBhvr>
                                    </p:animEffect>
                                  </p:childTnLst>
                                </p:cTn>
                              </p:par>
                              <p:par>
                                <p:cTn id="71" presetID="35" presetClass="path" presetSubtype="0" accel="50000" decel="50000" fill="hold" nodeType="withEffect">
                                  <p:stCondLst>
                                    <p:cond delay="250"/>
                                  </p:stCondLst>
                                  <p:childTnLst>
                                    <p:animMotion origin="layout" path="M 0 0 L 0.17807 0.19916 " pathEditMode="relative" rAng="0" ptsTypes="AA">
                                      <p:cBhvr>
                                        <p:cTn id="72" dur="2500" fill="hold"/>
                                        <p:tgtEl>
                                          <p:spTgt spid="6"/>
                                        </p:tgtEl>
                                        <p:attrNameLst>
                                          <p:attrName>ppt_x</p:attrName>
                                          <p:attrName>ppt_y</p:attrName>
                                        </p:attrNameLst>
                                      </p:cBhvr>
                                      <p:rCtr x="8906" y="9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65" grpId="0" animBg="1"/>
      <p:bldP spid="66" grpId="0" animBg="1"/>
      <p:bldP spid="67" grpId="0" animBg="1"/>
      <p:bldP spid="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0"/>
            <a:ext cx="12192000" cy="720090"/>
            <a:chOff x="0" y="0"/>
            <a:chExt cx="12192000" cy="720090"/>
          </a:xfrm>
        </p:grpSpPr>
        <p:sp>
          <p:nvSpPr>
            <p:cNvPr id="4" name="矩形 3"/>
            <p:cNvSpPr/>
            <p:nvPr/>
          </p:nvSpPr>
          <p:spPr>
            <a:xfrm>
              <a:off x="0" y="0"/>
              <a:ext cx="12192000" cy="7200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6" name="Freeform 15"/>
            <p:cNvSpPr>
              <a:spLocks noChangeAspect="1"/>
            </p:cNvSpPr>
            <p:nvPr/>
          </p:nvSpPr>
          <p:spPr bwMode="auto">
            <a:xfrm>
              <a:off x="8406765" y="0"/>
              <a:ext cx="3785235" cy="720090"/>
            </a:xfrm>
            <a:custGeom>
              <a:avLst/>
              <a:gdLst>
                <a:gd name="T0" fmla="*/ 8631 w 14188"/>
                <a:gd name="T1" fmla="*/ 0 h 2667"/>
                <a:gd name="T2" fmla="*/ 14188 w 14188"/>
                <a:gd name="T3" fmla="*/ 1041 h 2667"/>
                <a:gd name="T4" fmla="*/ 14188 w 14188"/>
                <a:gd name="T5" fmla="*/ 2667 h 2667"/>
                <a:gd name="T6" fmla="*/ 0 w 14188"/>
                <a:gd name="T7" fmla="*/ 2667 h 2667"/>
                <a:gd name="T8" fmla="*/ 8631 w 14188"/>
                <a:gd name="T9" fmla="*/ 0 h 2667"/>
              </a:gdLst>
              <a:ahLst/>
              <a:cxnLst>
                <a:cxn ang="0">
                  <a:pos x="T0" y="T1"/>
                </a:cxn>
                <a:cxn ang="0">
                  <a:pos x="T2" y="T3"/>
                </a:cxn>
                <a:cxn ang="0">
                  <a:pos x="T4" y="T5"/>
                </a:cxn>
                <a:cxn ang="0">
                  <a:pos x="T6" y="T7"/>
                </a:cxn>
                <a:cxn ang="0">
                  <a:pos x="T8" y="T9"/>
                </a:cxn>
              </a:cxnLst>
              <a:rect l="0" t="0" r="r" b="b"/>
              <a:pathLst>
                <a:path w="14188" h="2667">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sp>
          <p:nvSpPr>
            <p:cNvPr id="27" name="Freeform 16"/>
            <p:cNvSpPr>
              <a:spLocks noChangeAspect="1"/>
            </p:cNvSpPr>
            <p:nvPr/>
          </p:nvSpPr>
          <p:spPr bwMode="auto">
            <a:xfrm>
              <a:off x="9265285" y="0"/>
              <a:ext cx="2926715" cy="720090"/>
            </a:xfrm>
            <a:custGeom>
              <a:avLst/>
              <a:gdLst>
                <a:gd name="T0" fmla="*/ 10968 w 10968"/>
                <a:gd name="T1" fmla="*/ 0 h 2667"/>
                <a:gd name="T2" fmla="*/ 10968 w 10968"/>
                <a:gd name="T3" fmla="*/ 1983 h 2667"/>
                <a:gd name="T4" fmla="*/ 7157 w 10968"/>
                <a:gd name="T5" fmla="*/ 2667 h 2667"/>
                <a:gd name="T6" fmla="*/ 0 w 10968"/>
                <a:gd name="T7" fmla="*/ 0 h 2667"/>
                <a:gd name="T8" fmla="*/ 10968 w 10968"/>
                <a:gd name="T9" fmla="*/ 0 h 2667"/>
              </a:gdLst>
              <a:ahLst/>
              <a:cxnLst>
                <a:cxn ang="0">
                  <a:pos x="T0" y="T1"/>
                </a:cxn>
                <a:cxn ang="0">
                  <a:pos x="T2" y="T3"/>
                </a:cxn>
                <a:cxn ang="0">
                  <a:pos x="T4" y="T5"/>
                </a:cxn>
                <a:cxn ang="0">
                  <a:pos x="T6" y="T7"/>
                </a:cxn>
                <a:cxn ang="0">
                  <a:pos x="T8" y="T9"/>
                </a:cxn>
              </a:cxnLst>
              <a:rect l="0" t="0" r="r" b="b"/>
              <a:pathLst>
                <a:path w="10968" h="2667">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FFFFFF"/>
                </a:solidFill>
              </a:endParaRPr>
            </a:p>
          </p:txBody>
        </p:sp>
      </p:grpSp>
      <p:sp>
        <p:nvSpPr>
          <p:cNvPr id="11" name="矩形 10"/>
          <p:cNvSpPr>
            <a:spLocks noChangeArrowheads="1"/>
          </p:cNvSpPr>
          <p:nvPr/>
        </p:nvSpPr>
        <p:spPr bwMode="auto">
          <a:xfrm>
            <a:off x="615950" y="132715"/>
            <a:ext cx="6649085" cy="46164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lIns="91431" tIns="45716" rIns="91431" bIns="45716">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方正兰亭黑_GBK" panose="02000000000000000000" pitchFamily="2" charset="-122"/>
                <a:ea typeface="方正兰亭黑_GBK" panose="02000000000000000000" pitchFamily="2" charset="-122"/>
                <a:cs typeface="+mn-cs"/>
              </a:defRPr>
            </a:lvl5pPr>
            <a:lvl6pPr marL="22860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6pPr>
            <a:lvl7pPr marL="27432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7pPr>
            <a:lvl8pPr marL="32004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8pPr>
            <a:lvl9pPr marL="3657600" algn="l" defTabSz="914400" rtl="0" eaLnBrk="1" latinLnBrk="0" hangingPunct="1">
              <a:defRPr kern="1200">
                <a:solidFill>
                  <a:schemeClr val="tx1"/>
                </a:solidFill>
                <a:latin typeface="方正兰亭黑_GBK" panose="02000000000000000000" pitchFamily="2" charset="-122"/>
                <a:ea typeface="方正兰亭黑_GBK" panose="02000000000000000000" pitchFamily="2" charset="-122"/>
                <a:cs typeface="+mn-cs"/>
              </a:defRPr>
            </a:lvl9pPr>
          </a:lstStyle>
          <a:p>
            <a:r>
              <a:rPr lang="zh-CN" altLang="en-US" sz="2400" b="1" dirty="0" smtClean="0">
                <a:solidFill>
                  <a:srgbClr val="FFFFFF"/>
                </a:solidFill>
                <a:latin typeface="微软雅黑" panose="020B0503020204020204" pitchFamily="34" charset="-122"/>
                <a:ea typeface="微软雅黑" panose="020B0503020204020204" pitchFamily="34" charset="-122"/>
                <a:sym typeface="Arial" panose="020B0604020202020204" pitchFamily="34" charset="0"/>
              </a:rPr>
              <a:t>了解应该重视的国考相关信息？</a:t>
            </a:r>
            <a:endParaRPr lang="zh-CN" altLang="en-US" sz="24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矩形 4"/>
          <p:cNvSpPr/>
          <p:nvPr/>
        </p:nvSpPr>
        <p:spPr>
          <a:xfrm>
            <a:off x="213360" y="226695"/>
            <a:ext cx="325120" cy="325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2" name="Rounded Rectangle 5"/>
          <p:cNvSpPr/>
          <p:nvPr/>
        </p:nvSpPr>
        <p:spPr>
          <a:xfrm>
            <a:off x="1126490" y="843280"/>
            <a:ext cx="2032000" cy="2032000"/>
          </a:xfrm>
          <a:prstGeom prst="roundRect">
            <a:avLst/>
          </a:prstGeom>
          <a:solidFill>
            <a:schemeClr val="tx2"/>
          </a:solidFill>
          <a:ln w="25400" cap="flat" cmpd="sng" algn="ctr">
            <a:noFill/>
            <a:prstDash val="solid"/>
          </a:ln>
          <a:effectLst>
            <a:outerShdw blurRad="254000" dist="152400" dir="2700000" algn="tl" rotWithShape="0">
              <a:prstClr val="black">
                <a:alpha val="60000"/>
              </a:prstClr>
            </a:outerShdw>
          </a:effectLst>
        </p:spPr>
        <p:txBody>
          <a:bodyPr rtlCol="0" anchor="ctr"/>
          <a:lstStyle/>
          <a:p>
            <a:pPr algn="ctr">
              <a:defRPr/>
            </a:pPr>
            <a:endParaRPr lang="en-US" sz="1905" kern="0" dirty="0">
              <a:solidFill>
                <a:sysClr val="window" lastClr="FFFFFF"/>
              </a:solidFill>
              <a:latin typeface="微软雅黑" pitchFamily="34" charset="-122"/>
              <a:ea typeface="微软雅黑" pitchFamily="34" charset="-122"/>
            </a:endParaRPr>
          </a:p>
        </p:txBody>
      </p:sp>
      <p:sp>
        <p:nvSpPr>
          <p:cNvPr id="31" name="Rounded Rectangle 22"/>
          <p:cNvSpPr/>
          <p:nvPr/>
        </p:nvSpPr>
        <p:spPr>
          <a:xfrm>
            <a:off x="1126490" y="5219065"/>
            <a:ext cx="2032000" cy="101600"/>
          </a:xfrm>
          <a:prstGeom prst="roundRect">
            <a:avLst/>
          </a:prstGeom>
          <a:solidFill>
            <a:schemeClr val="accent1"/>
          </a:solidFill>
          <a:ln w="25400" cap="flat" cmpd="sng" algn="ctr">
            <a:noFill/>
            <a:prstDash val="solid"/>
          </a:ln>
          <a:effectLst>
            <a:outerShdw blurRad="254000" dist="152400" dir="2700000" algn="tl" rotWithShape="0">
              <a:prstClr val="black">
                <a:alpha val="60000"/>
              </a:prstClr>
            </a:outerShdw>
          </a:effectLst>
        </p:spPr>
        <p:txBody>
          <a:bodyPr rtlCol="0" anchor="ctr"/>
          <a:lstStyle/>
          <a:p>
            <a:pPr algn="ctr">
              <a:defRPr/>
            </a:pPr>
            <a:endParaRPr lang="en-US" sz="1905" kern="0" dirty="0">
              <a:solidFill>
                <a:sysClr val="window" lastClr="FFFFFF"/>
              </a:solidFill>
              <a:latin typeface="微软雅黑" pitchFamily="34" charset="-122"/>
              <a:ea typeface="微软雅黑" pitchFamily="34" charset="-122"/>
            </a:endParaRPr>
          </a:p>
        </p:txBody>
      </p:sp>
      <p:sp>
        <p:nvSpPr>
          <p:cNvPr id="67" name="TextBox 16"/>
          <p:cNvSpPr txBox="1">
            <a:spLocks noChangeArrowheads="1"/>
          </p:cNvSpPr>
          <p:nvPr/>
        </p:nvSpPr>
        <p:spPr bwMode="auto">
          <a:xfrm>
            <a:off x="1216025" y="1711325"/>
            <a:ext cx="1852930" cy="70802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smtClean="0">
                <a:solidFill>
                  <a:schemeClr val="bg1"/>
                </a:solidFill>
                <a:latin typeface="微软雅黑" panose="020B0503020204020204" pitchFamily="34" charset="-122"/>
              </a:rPr>
              <a:t>重视国家公务员考试公告</a:t>
            </a:r>
            <a:endParaRPr lang="zh-CN" altLang="en-US" b="1" dirty="0">
              <a:solidFill>
                <a:schemeClr val="bg1"/>
              </a:solidFill>
              <a:latin typeface="微软雅黑" panose="020B0503020204020204" pitchFamily="34" charset="-122"/>
            </a:endParaRPr>
          </a:p>
        </p:txBody>
      </p:sp>
      <p:sp>
        <p:nvSpPr>
          <p:cNvPr id="68" name="矩形 67"/>
          <p:cNvSpPr/>
          <p:nvPr/>
        </p:nvSpPr>
        <p:spPr>
          <a:xfrm>
            <a:off x="723265" y="2929255"/>
            <a:ext cx="2668905" cy="1123315"/>
          </a:xfrm>
          <a:prstGeom prst="rect">
            <a:avLst/>
          </a:prstGeom>
        </p:spPr>
        <p:txBody>
          <a:bodyPr wrap="square">
            <a:spAutoFit/>
          </a:bodyPr>
          <a:lstStyle/>
          <a:p>
            <a:r>
              <a:rPr lang="zh-CN" altLang="en-US" sz="1300" dirty="0" smtClean="0">
                <a:latin typeface="微软雅黑" panose="020B0503020204020204" pitchFamily="34" charset="-122"/>
                <a:ea typeface="微软雅黑" panose="020B0503020204020204" pitchFamily="34" charset="-122"/>
              </a:rPr>
              <a:t>了解招考一般性须知事项，报名时间、报名方式、基本报考条件、考试时间等</a:t>
            </a:r>
            <a:r>
              <a:rPr lang="zh-CN" altLang="en-US" sz="1400" dirty="0" smtClean="0">
                <a:latin typeface="微软雅黑" panose="020B0503020204020204" pitchFamily="34" charset="-122"/>
                <a:ea typeface="微软雅黑" panose="020B0503020204020204" pitchFamily="34" charset="-122"/>
              </a:rPr>
              <a:t/>
            </a:r>
            <a:br>
              <a:rPr lang="zh-CN" altLang="en-US" sz="1400" dirty="0" smtClean="0">
                <a:latin typeface="微软雅黑" panose="020B0503020204020204" pitchFamily="34" charset="-122"/>
                <a:ea typeface="微软雅黑" panose="020B0503020204020204" pitchFamily="34" charset="-122"/>
              </a:rPr>
            </a:br>
            <a:r>
              <a:rPr lang="zh-CN" altLang="en-US" sz="1400" dirty="0" smtClean="0">
                <a:latin typeface="微软雅黑" panose="020B0503020204020204" pitchFamily="34" charset="-122"/>
                <a:ea typeface="微软雅黑" panose="020B0503020204020204" pitchFamily="34" charset="-122"/>
              </a:rPr>
              <a:t>　</a:t>
            </a:r>
            <a:br>
              <a:rPr lang="zh-CN" altLang="en-US" sz="1400" dirty="0" smtClean="0">
                <a:latin typeface="微软雅黑" panose="020B0503020204020204" pitchFamily="34" charset="-122"/>
                <a:ea typeface="微软雅黑" panose="020B0503020204020204" pitchFamily="34" charset="-122"/>
              </a:rPr>
            </a:br>
            <a:endParaRPr lang="zh-CN" altLang="en-US" sz="1400" dirty="0">
              <a:latin typeface="微软雅黑" panose="020B0503020204020204" pitchFamily="34" charset="-122"/>
              <a:ea typeface="微软雅黑" panose="020B0503020204020204" pitchFamily="34" charset="-122"/>
            </a:endParaRPr>
          </a:p>
        </p:txBody>
      </p:sp>
      <p:sp>
        <p:nvSpPr>
          <p:cNvPr id="72" name="Freeform 160"/>
          <p:cNvSpPr>
            <a:spLocks noChangeAspect="1" noEditPoints="1"/>
          </p:cNvSpPr>
          <p:nvPr/>
        </p:nvSpPr>
        <p:spPr bwMode="auto">
          <a:xfrm>
            <a:off x="1953260" y="1189355"/>
            <a:ext cx="377190" cy="377190"/>
          </a:xfrm>
          <a:custGeom>
            <a:avLst/>
            <a:gdLst>
              <a:gd name="T0" fmla="*/ 71 w 1200"/>
              <a:gd name="T1" fmla="*/ 0 h 1200"/>
              <a:gd name="T2" fmla="*/ 467 w 1200"/>
              <a:gd name="T3" fmla="*/ 0 h 1200"/>
              <a:gd name="T4" fmla="*/ 537 w 1200"/>
              <a:gd name="T5" fmla="*/ 71 h 1200"/>
              <a:gd name="T6" fmla="*/ 537 w 1200"/>
              <a:gd name="T7" fmla="*/ 467 h 1200"/>
              <a:gd name="T8" fmla="*/ 467 w 1200"/>
              <a:gd name="T9" fmla="*/ 537 h 1200"/>
              <a:gd name="T10" fmla="*/ 71 w 1200"/>
              <a:gd name="T11" fmla="*/ 537 h 1200"/>
              <a:gd name="T12" fmla="*/ 0 w 1200"/>
              <a:gd name="T13" fmla="*/ 467 h 1200"/>
              <a:gd name="T14" fmla="*/ 0 w 1200"/>
              <a:gd name="T15" fmla="*/ 71 h 1200"/>
              <a:gd name="T16" fmla="*/ 71 w 1200"/>
              <a:gd name="T17" fmla="*/ 0 h 1200"/>
              <a:gd name="T18" fmla="*/ 734 w 1200"/>
              <a:gd name="T19" fmla="*/ 663 h 1200"/>
              <a:gd name="T20" fmla="*/ 1130 w 1200"/>
              <a:gd name="T21" fmla="*/ 663 h 1200"/>
              <a:gd name="T22" fmla="*/ 1200 w 1200"/>
              <a:gd name="T23" fmla="*/ 734 h 1200"/>
              <a:gd name="T24" fmla="*/ 1200 w 1200"/>
              <a:gd name="T25" fmla="*/ 1130 h 1200"/>
              <a:gd name="T26" fmla="*/ 1130 w 1200"/>
              <a:gd name="T27" fmla="*/ 1200 h 1200"/>
              <a:gd name="T28" fmla="*/ 734 w 1200"/>
              <a:gd name="T29" fmla="*/ 1200 h 1200"/>
              <a:gd name="T30" fmla="*/ 663 w 1200"/>
              <a:gd name="T31" fmla="*/ 1130 h 1200"/>
              <a:gd name="T32" fmla="*/ 663 w 1200"/>
              <a:gd name="T33" fmla="*/ 734 h 1200"/>
              <a:gd name="T34" fmla="*/ 734 w 1200"/>
              <a:gd name="T35" fmla="*/ 663 h 1200"/>
              <a:gd name="T36" fmla="*/ 71 w 1200"/>
              <a:gd name="T37" fmla="*/ 663 h 1200"/>
              <a:gd name="T38" fmla="*/ 467 w 1200"/>
              <a:gd name="T39" fmla="*/ 663 h 1200"/>
              <a:gd name="T40" fmla="*/ 537 w 1200"/>
              <a:gd name="T41" fmla="*/ 734 h 1200"/>
              <a:gd name="T42" fmla="*/ 537 w 1200"/>
              <a:gd name="T43" fmla="*/ 1130 h 1200"/>
              <a:gd name="T44" fmla="*/ 467 w 1200"/>
              <a:gd name="T45" fmla="*/ 1200 h 1200"/>
              <a:gd name="T46" fmla="*/ 71 w 1200"/>
              <a:gd name="T47" fmla="*/ 1200 h 1200"/>
              <a:gd name="T48" fmla="*/ 0 w 1200"/>
              <a:gd name="T49" fmla="*/ 1130 h 1200"/>
              <a:gd name="T50" fmla="*/ 0 w 1200"/>
              <a:gd name="T51" fmla="*/ 734 h 1200"/>
              <a:gd name="T52" fmla="*/ 71 w 1200"/>
              <a:gd name="T53" fmla="*/ 663 h 1200"/>
              <a:gd name="T54" fmla="*/ 734 w 1200"/>
              <a:gd name="T55" fmla="*/ 0 h 1200"/>
              <a:gd name="T56" fmla="*/ 1130 w 1200"/>
              <a:gd name="T57" fmla="*/ 0 h 1200"/>
              <a:gd name="T58" fmla="*/ 1200 w 1200"/>
              <a:gd name="T59" fmla="*/ 71 h 1200"/>
              <a:gd name="T60" fmla="*/ 1200 w 1200"/>
              <a:gd name="T61" fmla="*/ 467 h 1200"/>
              <a:gd name="T62" fmla="*/ 1130 w 1200"/>
              <a:gd name="T63" fmla="*/ 537 h 1200"/>
              <a:gd name="T64" fmla="*/ 734 w 1200"/>
              <a:gd name="T65" fmla="*/ 537 h 1200"/>
              <a:gd name="T66" fmla="*/ 663 w 1200"/>
              <a:gd name="T67" fmla="*/ 467 h 1200"/>
              <a:gd name="T68" fmla="*/ 663 w 1200"/>
              <a:gd name="T69" fmla="*/ 71 h 1200"/>
              <a:gd name="T70" fmla="*/ 734 w 1200"/>
              <a:gd name="T71"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0" h="1200">
                <a:moveTo>
                  <a:pt x="71" y="0"/>
                </a:moveTo>
                <a:lnTo>
                  <a:pt x="467" y="0"/>
                </a:lnTo>
                <a:cubicBezTo>
                  <a:pt x="505" y="0"/>
                  <a:pt x="537" y="32"/>
                  <a:pt x="537" y="71"/>
                </a:cubicBezTo>
                <a:lnTo>
                  <a:pt x="537" y="467"/>
                </a:lnTo>
                <a:cubicBezTo>
                  <a:pt x="537" y="505"/>
                  <a:pt x="505" y="537"/>
                  <a:pt x="467" y="537"/>
                </a:cubicBezTo>
                <a:lnTo>
                  <a:pt x="71" y="537"/>
                </a:lnTo>
                <a:cubicBezTo>
                  <a:pt x="32" y="537"/>
                  <a:pt x="0" y="505"/>
                  <a:pt x="0" y="467"/>
                </a:cubicBezTo>
                <a:lnTo>
                  <a:pt x="0" y="71"/>
                </a:lnTo>
                <a:cubicBezTo>
                  <a:pt x="0" y="32"/>
                  <a:pt x="32" y="0"/>
                  <a:pt x="71" y="0"/>
                </a:cubicBezTo>
                <a:close/>
                <a:moveTo>
                  <a:pt x="734" y="663"/>
                </a:moveTo>
                <a:lnTo>
                  <a:pt x="1130" y="663"/>
                </a:lnTo>
                <a:cubicBezTo>
                  <a:pt x="1168" y="663"/>
                  <a:pt x="1200" y="695"/>
                  <a:pt x="1200" y="734"/>
                </a:cubicBezTo>
                <a:lnTo>
                  <a:pt x="1200" y="1130"/>
                </a:lnTo>
                <a:cubicBezTo>
                  <a:pt x="1200" y="1169"/>
                  <a:pt x="1168" y="1200"/>
                  <a:pt x="1130" y="1200"/>
                </a:cubicBezTo>
                <a:lnTo>
                  <a:pt x="734" y="1200"/>
                </a:lnTo>
                <a:cubicBezTo>
                  <a:pt x="695" y="1200"/>
                  <a:pt x="663" y="1169"/>
                  <a:pt x="663" y="1130"/>
                </a:cubicBezTo>
                <a:lnTo>
                  <a:pt x="663" y="734"/>
                </a:lnTo>
                <a:cubicBezTo>
                  <a:pt x="663" y="695"/>
                  <a:pt x="695" y="663"/>
                  <a:pt x="734" y="663"/>
                </a:cubicBezTo>
                <a:close/>
                <a:moveTo>
                  <a:pt x="71" y="663"/>
                </a:moveTo>
                <a:lnTo>
                  <a:pt x="467" y="663"/>
                </a:lnTo>
                <a:cubicBezTo>
                  <a:pt x="505" y="663"/>
                  <a:pt x="537" y="695"/>
                  <a:pt x="537" y="734"/>
                </a:cubicBezTo>
                <a:lnTo>
                  <a:pt x="537" y="1130"/>
                </a:lnTo>
                <a:cubicBezTo>
                  <a:pt x="537" y="1169"/>
                  <a:pt x="505" y="1200"/>
                  <a:pt x="467" y="1200"/>
                </a:cubicBezTo>
                <a:lnTo>
                  <a:pt x="71" y="1200"/>
                </a:lnTo>
                <a:cubicBezTo>
                  <a:pt x="32" y="1200"/>
                  <a:pt x="0" y="1169"/>
                  <a:pt x="0" y="1130"/>
                </a:cubicBezTo>
                <a:lnTo>
                  <a:pt x="0" y="734"/>
                </a:lnTo>
                <a:cubicBezTo>
                  <a:pt x="0" y="695"/>
                  <a:pt x="32" y="663"/>
                  <a:pt x="71" y="663"/>
                </a:cubicBezTo>
                <a:close/>
                <a:moveTo>
                  <a:pt x="734" y="0"/>
                </a:moveTo>
                <a:lnTo>
                  <a:pt x="1130" y="0"/>
                </a:lnTo>
                <a:cubicBezTo>
                  <a:pt x="1168" y="0"/>
                  <a:pt x="1200" y="32"/>
                  <a:pt x="1200" y="71"/>
                </a:cubicBezTo>
                <a:lnTo>
                  <a:pt x="1200" y="467"/>
                </a:lnTo>
                <a:cubicBezTo>
                  <a:pt x="1200" y="505"/>
                  <a:pt x="1168" y="537"/>
                  <a:pt x="1130" y="537"/>
                </a:cubicBezTo>
                <a:lnTo>
                  <a:pt x="734" y="537"/>
                </a:lnTo>
                <a:cubicBezTo>
                  <a:pt x="695" y="537"/>
                  <a:pt x="663" y="505"/>
                  <a:pt x="663" y="467"/>
                </a:cubicBezTo>
                <a:lnTo>
                  <a:pt x="663" y="71"/>
                </a:lnTo>
                <a:cubicBezTo>
                  <a:pt x="663" y="32"/>
                  <a:pt x="695" y="0"/>
                  <a:pt x="734"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8" name="Rounded Rectangle 6"/>
          <p:cNvSpPr/>
          <p:nvPr/>
        </p:nvSpPr>
        <p:spPr>
          <a:xfrm>
            <a:off x="3762375" y="843280"/>
            <a:ext cx="2032000" cy="2032000"/>
          </a:xfrm>
          <a:prstGeom prst="roundRect">
            <a:avLst/>
          </a:prstGeom>
          <a:solidFill>
            <a:schemeClr val="accent2"/>
          </a:solidFill>
          <a:ln w="25400" cap="flat" cmpd="sng" algn="ctr">
            <a:noFill/>
            <a:prstDash val="solid"/>
          </a:ln>
          <a:effectLst>
            <a:outerShdw blurRad="254000" dist="152400" dir="2700000" algn="tl" rotWithShape="0">
              <a:prstClr val="black">
                <a:alpha val="60000"/>
              </a:prstClr>
            </a:outerShdw>
          </a:effectLst>
        </p:spPr>
        <p:txBody>
          <a:bodyPr rtlCol="0" anchor="ctr"/>
          <a:lstStyle/>
          <a:p>
            <a:pPr algn="ctr">
              <a:defRPr/>
            </a:pPr>
            <a:endParaRPr lang="en-US" sz="1905" kern="0" dirty="0">
              <a:solidFill>
                <a:sysClr val="window" lastClr="FFFFFF"/>
              </a:solidFill>
              <a:latin typeface="微软雅黑" pitchFamily="34" charset="-122"/>
              <a:ea typeface="微软雅黑" pitchFamily="34" charset="-122"/>
            </a:endParaRPr>
          </a:p>
        </p:txBody>
      </p:sp>
      <p:sp>
        <p:nvSpPr>
          <p:cNvPr id="37" name="Rounded Rectangle 23"/>
          <p:cNvSpPr/>
          <p:nvPr/>
        </p:nvSpPr>
        <p:spPr>
          <a:xfrm>
            <a:off x="3762375" y="5219065"/>
            <a:ext cx="2032000" cy="101600"/>
          </a:xfrm>
          <a:prstGeom prst="roundRect">
            <a:avLst/>
          </a:prstGeom>
          <a:solidFill>
            <a:schemeClr val="accent2"/>
          </a:solidFill>
          <a:ln w="25400" cap="flat" cmpd="sng" algn="ctr">
            <a:noFill/>
            <a:prstDash val="solid"/>
          </a:ln>
          <a:effectLst>
            <a:outerShdw blurRad="254000" dist="152400" dir="2700000" algn="tl" rotWithShape="0">
              <a:prstClr val="black">
                <a:alpha val="60000"/>
              </a:prstClr>
            </a:outerShdw>
          </a:effectLst>
        </p:spPr>
        <p:txBody>
          <a:bodyPr rtlCol="0" anchor="ctr"/>
          <a:lstStyle/>
          <a:p>
            <a:pPr algn="ctr"/>
            <a:endParaRPr lang="en-US" sz="1905" kern="0" dirty="0">
              <a:solidFill>
                <a:sysClr val="window" lastClr="FFFFFF"/>
              </a:solidFill>
              <a:latin typeface="微软雅黑" pitchFamily="34" charset="-122"/>
              <a:ea typeface="微软雅黑" pitchFamily="34" charset="-122"/>
            </a:endParaRPr>
          </a:p>
        </p:txBody>
      </p:sp>
      <p:sp>
        <p:nvSpPr>
          <p:cNvPr id="69" name="Freeform 127"/>
          <p:cNvSpPr>
            <a:spLocks noChangeAspect="1" noEditPoints="1"/>
          </p:cNvSpPr>
          <p:nvPr/>
        </p:nvSpPr>
        <p:spPr bwMode="auto">
          <a:xfrm>
            <a:off x="4565650" y="1167765"/>
            <a:ext cx="424180" cy="421005"/>
          </a:xfrm>
          <a:custGeom>
            <a:avLst/>
            <a:gdLst>
              <a:gd name="T0" fmla="*/ 598 w 1200"/>
              <a:gd name="T1" fmla="*/ 938 h 1200"/>
              <a:gd name="T2" fmla="*/ 27 w 1200"/>
              <a:gd name="T3" fmla="*/ 806 h 1200"/>
              <a:gd name="T4" fmla="*/ 0 w 1200"/>
              <a:gd name="T5" fmla="*/ 863 h 1200"/>
              <a:gd name="T6" fmla="*/ 0 w 1200"/>
              <a:gd name="T7" fmla="*/ 1013 h 1200"/>
              <a:gd name="T8" fmla="*/ 600 w 1200"/>
              <a:gd name="T9" fmla="*/ 1200 h 1200"/>
              <a:gd name="T10" fmla="*/ 1200 w 1200"/>
              <a:gd name="T11" fmla="*/ 1013 h 1200"/>
              <a:gd name="T12" fmla="*/ 1200 w 1200"/>
              <a:gd name="T13" fmla="*/ 863 h 1200"/>
              <a:gd name="T14" fmla="*/ 1172 w 1200"/>
              <a:gd name="T15" fmla="*/ 806 h 1200"/>
              <a:gd name="T16" fmla="*/ 598 w 1200"/>
              <a:gd name="T17" fmla="*/ 938 h 1200"/>
              <a:gd name="T18" fmla="*/ 598 w 1200"/>
              <a:gd name="T19" fmla="*/ 600 h 1200"/>
              <a:gd name="T20" fmla="*/ 27 w 1200"/>
              <a:gd name="T21" fmla="*/ 469 h 1200"/>
              <a:gd name="T22" fmla="*/ 0 w 1200"/>
              <a:gd name="T23" fmla="*/ 525 h 1200"/>
              <a:gd name="T24" fmla="*/ 0 w 1200"/>
              <a:gd name="T25" fmla="*/ 675 h 1200"/>
              <a:gd name="T26" fmla="*/ 600 w 1200"/>
              <a:gd name="T27" fmla="*/ 863 h 1200"/>
              <a:gd name="T28" fmla="*/ 1200 w 1200"/>
              <a:gd name="T29" fmla="*/ 675 h 1200"/>
              <a:gd name="T30" fmla="*/ 1200 w 1200"/>
              <a:gd name="T31" fmla="*/ 525 h 1200"/>
              <a:gd name="T32" fmla="*/ 1172 w 1200"/>
              <a:gd name="T33" fmla="*/ 469 h 1200"/>
              <a:gd name="T34" fmla="*/ 598 w 1200"/>
              <a:gd name="T35" fmla="*/ 600 h 1200"/>
              <a:gd name="T36" fmla="*/ 600 w 1200"/>
              <a:gd name="T37" fmla="*/ 0 h 1200"/>
              <a:gd name="T38" fmla="*/ 0 w 1200"/>
              <a:gd name="T39" fmla="*/ 188 h 1200"/>
              <a:gd name="T40" fmla="*/ 0 w 1200"/>
              <a:gd name="T41" fmla="*/ 338 h 1200"/>
              <a:gd name="T42" fmla="*/ 600 w 1200"/>
              <a:gd name="T43" fmla="*/ 525 h 1200"/>
              <a:gd name="T44" fmla="*/ 1200 w 1200"/>
              <a:gd name="T45" fmla="*/ 338 h 1200"/>
              <a:gd name="T46" fmla="*/ 1200 w 1200"/>
              <a:gd name="T47" fmla="*/ 188 h 1200"/>
              <a:gd name="T48" fmla="*/ 600 w 1200"/>
              <a:gd name="T49"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0" h="1200">
                <a:moveTo>
                  <a:pt x="598" y="938"/>
                </a:moveTo>
                <a:cubicBezTo>
                  <a:pt x="330" y="938"/>
                  <a:pt x="103" y="883"/>
                  <a:pt x="27" y="806"/>
                </a:cubicBezTo>
                <a:cubicBezTo>
                  <a:pt x="9" y="824"/>
                  <a:pt x="0" y="843"/>
                  <a:pt x="0" y="863"/>
                </a:cubicBezTo>
                <a:lnTo>
                  <a:pt x="0" y="1013"/>
                </a:lnTo>
                <a:cubicBezTo>
                  <a:pt x="0" y="1116"/>
                  <a:pt x="269" y="1200"/>
                  <a:pt x="600" y="1200"/>
                </a:cubicBezTo>
                <a:cubicBezTo>
                  <a:pt x="932" y="1200"/>
                  <a:pt x="1200" y="1116"/>
                  <a:pt x="1200" y="1013"/>
                </a:cubicBezTo>
                <a:lnTo>
                  <a:pt x="1200" y="863"/>
                </a:lnTo>
                <a:cubicBezTo>
                  <a:pt x="1200" y="843"/>
                  <a:pt x="1190" y="824"/>
                  <a:pt x="1172" y="806"/>
                </a:cubicBezTo>
                <a:cubicBezTo>
                  <a:pt x="1095" y="883"/>
                  <a:pt x="867" y="938"/>
                  <a:pt x="598" y="938"/>
                </a:cubicBezTo>
                <a:close/>
                <a:moveTo>
                  <a:pt x="598" y="600"/>
                </a:moveTo>
                <a:cubicBezTo>
                  <a:pt x="330" y="600"/>
                  <a:pt x="103" y="545"/>
                  <a:pt x="27" y="469"/>
                </a:cubicBezTo>
                <a:cubicBezTo>
                  <a:pt x="9" y="487"/>
                  <a:pt x="0" y="506"/>
                  <a:pt x="0" y="525"/>
                </a:cubicBezTo>
                <a:lnTo>
                  <a:pt x="0" y="675"/>
                </a:lnTo>
                <a:cubicBezTo>
                  <a:pt x="0" y="779"/>
                  <a:pt x="269" y="863"/>
                  <a:pt x="600" y="863"/>
                </a:cubicBezTo>
                <a:cubicBezTo>
                  <a:pt x="932" y="863"/>
                  <a:pt x="1200" y="779"/>
                  <a:pt x="1200" y="675"/>
                </a:cubicBezTo>
                <a:lnTo>
                  <a:pt x="1200" y="525"/>
                </a:lnTo>
                <a:cubicBezTo>
                  <a:pt x="1200" y="506"/>
                  <a:pt x="1190" y="487"/>
                  <a:pt x="1172" y="469"/>
                </a:cubicBezTo>
                <a:cubicBezTo>
                  <a:pt x="1095" y="545"/>
                  <a:pt x="867" y="600"/>
                  <a:pt x="598" y="600"/>
                </a:cubicBezTo>
                <a:close/>
                <a:moveTo>
                  <a:pt x="600" y="0"/>
                </a:moveTo>
                <a:cubicBezTo>
                  <a:pt x="269" y="0"/>
                  <a:pt x="0" y="84"/>
                  <a:pt x="0" y="188"/>
                </a:cubicBezTo>
                <a:lnTo>
                  <a:pt x="0" y="338"/>
                </a:lnTo>
                <a:cubicBezTo>
                  <a:pt x="0" y="441"/>
                  <a:pt x="269" y="525"/>
                  <a:pt x="600" y="525"/>
                </a:cubicBezTo>
                <a:cubicBezTo>
                  <a:pt x="932" y="525"/>
                  <a:pt x="1200" y="441"/>
                  <a:pt x="1200" y="338"/>
                </a:cubicBezTo>
                <a:lnTo>
                  <a:pt x="1200" y="188"/>
                </a:lnTo>
                <a:cubicBezTo>
                  <a:pt x="1200" y="84"/>
                  <a:pt x="932" y="0"/>
                  <a:pt x="600"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3" name="TextBox 16"/>
          <p:cNvSpPr txBox="1">
            <a:spLocks noChangeArrowheads="1"/>
          </p:cNvSpPr>
          <p:nvPr/>
        </p:nvSpPr>
        <p:spPr bwMode="auto">
          <a:xfrm>
            <a:off x="3851275" y="1711325"/>
            <a:ext cx="1852930" cy="70802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smtClean="0">
                <a:solidFill>
                  <a:schemeClr val="bg1"/>
                </a:solidFill>
                <a:latin typeface="微软雅黑" panose="020B0503020204020204" pitchFamily="34" charset="-122"/>
              </a:rPr>
              <a:t>重视国家公务员报考指南</a:t>
            </a:r>
            <a:endParaRPr lang="zh-CN" altLang="en-US" b="1" dirty="0">
              <a:solidFill>
                <a:schemeClr val="bg1"/>
              </a:solidFill>
              <a:latin typeface="微软雅黑" panose="020B0503020204020204" pitchFamily="34" charset="-122"/>
            </a:endParaRPr>
          </a:p>
        </p:txBody>
      </p:sp>
      <p:sp>
        <p:nvSpPr>
          <p:cNvPr id="76" name="矩形 75"/>
          <p:cNvSpPr/>
          <p:nvPr/>
        </p:nvSpPr>
        <p:spPr>
          <a:xfrm>
            <a:off x="3609975" y="2929255"/>
            <a:ext cx="2461260" cy="954405"/>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充分了解报考的报考政策规定事项、网上报名应注意事项、考务安排、考务咨询电话等</a:t>
            </a:r>
            <a:endParaRPr lang="zh-CN" altLang="en-US" sz="1400" dirty="0">
              <a:latin typeface="微软雅黑" panose="020B0503020204020204" pitchFamily="34" charset="-122"/>
              <a:ea typeface="微软雅黑" panose="020B0503020204020204" pitchFamily="34" charset="-122"/>
            </a:endParaRPr>
          </a:p>
        </p:txBody>
      </p:sp>
      <p:sp>
        <p:nvSpPr>
          <p:cNvPr id="44" name="Rounded Rectangle 7"/>
          <p:cNvSpPr/>
          <p:nvPr/>
        </p:nvSpPr>
        <p:spPr>
          <a:xfrm>
            <a:off x="6397625" y="843280"/>
            <a:ext cx="2032000" cy="2032000"/>
          </a:xfrm>
          <a:prstGeom prst="roundRect">
            <a:avLst/>
          </a:prstGeom>
          <a:solidFill>
            <a:schemeClr val="accent3"/>
          </a:solidFill>
          <a:ln w="25400" cap="flat" cmpd="sng" algn="ctr">
            <a:noFill/>
            <a:prstDash val="solid"/>
          </a:ln>
          <a:effectLst>
            <a:outerShdw blurRad="254000" dist="152400" dir="2700000" algn="tl" rotWithShape="0">
              <a:prstClr val="black">
                <a:alpha val="60000"/>
              </a:prstClr>
            </a:outerShdw>
          </a:effectLst>
        </p:spPr>
        <p:txBody>
          <a:bodyPr rtlCol="0" anchor="ctr"/>
          <a:lstStyle/>
          <a:p>
            <a:pPr algn="ctr">
              <a:defRPr/>
            </a:pPr>
            <a:endParaRPr lang="en-US" sz="1905" kern="0" dirty="0">
              <a:solidFill>
                <a:sysClr val="window" lastClr="FFFFFF"/>
              </a:solidFill>
              <a:latin typeface="微软雅黑" pitchFamily="34" charset="-122"/>
              <a:ea typeface="微软雅黑" pitchFamily="34" charset="-122"/>
            </a:endParaRPr>
          </a:p>
        </p:txBody>
      </p:sp>
      <p:sp>
        <p:nvSpPr>
          <p:cNvPr id="43" name="Rounded Rectangle 24"/>
          <p:cNvSpPr/>
          <p:nvPr/>
        </p:nvSpPr>
        <p:spPr>
          <a:xfrm>
            <a:off x="6397625" y="5219065"/>
            <a:ext cx="2032000" cy="101600"/>
          </a:xfrm>
          <a:prstGeom prst="roundRect">
            <a:avLst/>
          </a:prstGeom>
          <a:solidFill>
            <a:schemeClr val="accent3"/>
          </a:solidFill>
          <a:ln w="25400" cap="flat" cmpd="sng" algn="ctr">
            <a:noFill/>
            <a:prstDash val="solid"/>
          </a:ln>
          <a:effectLst>
            <a:outerShdw blurRad="254000" dist="152400" dir="2700000" algn="tl" rotWithShape="0">
              <a:prstClr val="black">
                <a:alpha val="60000"/>
              </a:prstClr>
            </a:outerShdw>
          </a:effectLst>
        </p:spPr>
        <p:txBody>
          <a:bodyPr rtlCol="0" anchor="ctr"/>
          <a:lstStyle/>
          <a:p>
            <a:pPr algn="ctr"/>
            <a:endParaRPr lang="en-US" sz="1905" kern="0" dirty="0">
              <a:solidFill>
                <a:sysClr val="window" lastClr="FFFFFF"/>
              </a:solidFill>
              <a:latin typeface="微软雅黑" pitchFamily="34" charset="-122"/>
              <a:ea typeface="微软雅黑" pitchFamily="34" charset="-122"/>
            </a:endParaRPr>
          </a:p>
        </p:txBody>
      </p:sp>
      <p:sp>
        <p:nvSpPr>
          <p:cNvPr id="70" name="Freeform 102"/>
          <p:cNvSpPr>
            <a:spLocks noChangeAspect="1" noEditPoints="1"/>
          </p:cNvSpPr>
          <p:nvPr/>
        </p:nvSpPr>
        <p:spPr bwMode="auto">
          <a:xfrm>
            <a:off x="7178040" y="1176655"/>
            <a:ext cx="471805" cy="402590"/>
          </a:xfrm>
          <a:custGeom>
            <a:avLst/>
            <a:gdLst>
              <a:gd name="T0" fmla="*/ 1117 w 1200"/>
              <a:gd name="T1" fmla="*/ 516 h 1033"/>
              <a:gd name="T2" fmla="*/ 600 w 1200"/>
              <a:gd name="T3" fmla="*/ 0 h 1033"/>
              <a:gd name="T4" fmla="*/ 191 w 1200"/>
              <a:gd name="T5" fmla="*/ 202 h 1033"/>
              <a:gd name="T6" fmla="*/ 432 w 1200"/>
              <a:gd name="T7" fmla="*/ 131 h 1033"/>
              <a:gd name="T8" fmla="*/ 873 w 1200"/>
              <a:gd name="T9" fmla="*/ 516 h 1033"/>
              <a:gd name="T10" fmla="*/ 789 w 1200"/>
              <a:gd name="T11" fmla="*/ 516 h 1033"/>
              <a:gd name="T12" fmla="*/ 995 w 1200"/>
              <a:gd name="T13" fmla="*/ 722 h 1033"/>
              <a:gd name="T14" fmla="*/ 1200 w 1200"/>
              <a:gd name="T15" fmla="*/ 516 h 1033"/>
              <a:gd name="T16" fmla="*/ 1117 w 1200"/>
              <a:gd name="T17" fmla="*/ 516 h 1033"/>
              <a:gd name="T18" fmla="*/ 84 w 1200"/>
              <a:gd name="T19" fmla="*/ 516 h 1033"/>
              <a:gd name="T20" fmla="*/ 600 w 1200"/>
              <a:gd name="T21" fmla="*/ 1033 h 1033"/>
              <a:gd name="T22" fmla="*/ 1009 w 1200"/>
              <a:gd name="T23" fmla="*/ 831 h 1033"/>
              <a:gd name="T24" fmla="*/ 768 w 1200"/>
              <a:gd name="T25" fmla="*/ 902 h 1033"/>
              <a:gd name="T26" fmla="*/ 328 w 1200"/>
              <a:gd name="T27" fmla="*/ 516 h 1033"/>
              <a:gd name="T28" fmla="*/ 411 w 1200"/>
              <a:gd name="T29" fmla="*/ 516 h 1033"/>
              <a:gd name="T30" fmla="*/ 206 w 1200"/>
              <a:gd name="T31" fmla="*/ 311 h 1033"/>
              <a:gd name="T32" fmla="*/ 0 w 1200"/>
              <a:gd name="T33" fmla="*/ 516 h 1033"/>
              <a:gd name="T34" fmla="*/ 84 w 1200"/>
              <a:gd name="T35" fmla="*/ 516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0" h="1033">
                <a:moveTo>
                  <a:pt x="1117" y="516"/>
                </a:moveTo>
                <a:cubicBezTo>
                  <a:pt x="1117" y="231"/>
                  <a:pt x="886" y="0"/>
                  <a:pt x="600" y="0"/>
                </a:cubicBezTo>
                <a:cubicBezTo>
                  <a:pt x="434" y="0"/>
                  <a:pt x="286" y="79"/>
                  <a:pt x="191" y="202"/>
                </a:cubicBezTo>
                <a:cubicBezTo>
                  <a:pt x="261" y="157"/>
                  <a:pt x="343" y="131"/>
                  <a:pt x="432" y="131"/>
                </a:cubicBezTo>
                <a:cubicBezTo>
                  <a:pt x="658" y="131"/>
                  <a:pt x="844" y="299"/>
                  <a:pt x="873" y="516"/>
                </a:cubicBezTo>
                <a:lnTo>
                  <a:pt x="789" y="516"/>
                </a:lnTo>
                <a:lnTo>
                  <a:pt x="995" y="722"/>
                </a:lnTo>
                <a:lnTo>
                  <a:pt x="1200" y="516"/>
                </a:lnTo>
                <a:lnTo>
                  <a:pt x="1117" y="516"/>
                </a:lnTo>
                <a:close/>
                <a:moveTo>
                  <a:pt x="84" y="516"/>
                </a:moveTo>
                <a:cubicBezTo>
                  <a:pt x="84" y="801"/>
                  <a:pt x="315" y="1033"/>
                  <a:pt x="600" y="1033"/>
                </a:cubicBezTo>
                <a:cubicBezTo>
                  <a:pt x="767" y="1033"/>
                  <a:pt x="915" y="953"/>
                  <a:pt x="1009" y="831"/>
                </a:cubicBezTo>
                <a:cubicBezTo>
                  <a:pt x="940" y="875"/>
                  <a:pt x="857" y="902"/>
                  <a:pt x="768" y="902"/>
                </a:cubicBezTo>
                <a:cubicBezTo>
                  <a:pt x="543" y="902"/>
                  <a:pt x="357" y="734"/>
                  <a:pt x="328" y="516"/>
                </a:cubicBezTo>
                <a:lnTo>
                  <a:pt x="411" y="516"/>
                </a:lnTo>
                <a:lnTo>
                  <a:pt x="206" y="311"/>
                </a:lnTo>
                <a:lnTo>
                  <a:pt x="0" y="516"/>
                </a:lnTo>
                <a:lnTo>
                  <a:pt x="84" y="51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4" name="TextBox 16"/>
          <p:cNvSpPr txBox="1">
            <a:spLocks noChangeArrowheads="1"/>
          </p:cNvSpPr>
          <p:nvPr/>
        </p:nvSpPr>
        <p:spPr bwMode="auto">
          <a:xfrm>
            <a:off x="6487160" y="1711325"/>
            <a:ext cx="1852930" cy="70802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smtClean="0">
                <a:solidFill>
                  <a:schemeClr val="bg1"/>
                </a:solidFill>
                <a:latin typeface="微软雅黑" panose="020B0503020204020204" pitchFamily="34" charset="-122"/>
              </a:rPr>
              <a:t>重视国家公务员考试职位表</a:t>
            </a:r>
            <a:endParaRPr lang="zh-CN" altLang="en-US" b="1" dirty="0">
              <a:solidFill>
                <a:schemeClr val="bg1"/>
              </a:solidFill>
              <a:latin typeface="微软雅黑" panose="020B0503020204020204" pitchFamily="34" charset="-122"/>
            </a:endParaRPr>
          </a:p>
        </p:txBody>
      </p:sp>
      <p:sp>
        <p:nvSpPr>
          <p:cNvPr id="77" name="矩形 76"/>
          <p:cNvSpPr/>
          <p:nvPr/>
        </p:nvSpPr>
        <p:spPr>
          <a:xfrm>
            <a:off x="6405880" y="3014345"/>
            <a:ext cx="2249170" cy="523240"/>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筛选招录机关、招考职位、名额和报考资格条件；</a:t>
            </a:r>
            <a:endParaRPr lang="zh-CN" altLang="en-US" sz="1400" dirty="0">
              <a:latin typeface="微软雅黑" panose="020B0503020204020204" pitchFamily="34" charset="-122"/>
              <a:ea typeface="微软雅黑" panose="020B0503020204020204" pitchFamily="34" charset="-122"/>
            </a:endParaRPr>
          </a:p>
        </p:txBody>
      </p:sp>
      <p:sp>
        <p:nvSpPr>
          <p:cNvPr id="50" name="Rounded Rectangle 8"/>
          <p:cNvSpPr/>
          <p:nvPr/>
        </p:nvSpPr>
        <p:spPr>
          <a:xfrm>
            <a:off x="9033510" y="843280"/>
            <a:ext cx="2032000" cy="2032000"/>
          </a:xfrm>
          <a:prstGeom prst="roundRect">
            <a:avLst/>
          </a:prstGeom>
          <a:solidFill>
            <a:schemeClr val="accent4"/>
          </a:solidFill>
          <a:ln w="25400" cap="flat" cmpd="sng" algn="ctr">
            <a:noFill/>
            <a:prstDash val="solid"/>
          </a:ln>
          <a:effectLst>
            <a:outerShdw blurRad="254000" dist="152400" dir="2700000" algn="tl" rotWithShape="0">
              <a:prstClr val="black">
                <a:alpha val="60000"/>
              </a:prstClr>
            </a:outerShdw>
          </a:effectLst>
        </p:spPr>
        <p:txBody>
          <a:bodyPr rtlCol="0" anchor="ctr"/>
          <a:lstStyle/>
          <a:p>
            <a:pPr algn="ctr">
              <a:defRPr/>
            </a:pPr>
            <a:endParaRPr lang="en-US" sz="1905" kern="0" dirty="0">
              <a:solidFill>
                <a:sysClr val="window" lastClr="FFFFFF"/>
              </a:solidFill>
              <a:latin typeface="微软雅黑" pitchFamily="34" charset="-122"/>
              <a:ea typeface="微软雅黑" pitchFamily="34" charset="-122"/>
            </a:endParaRPr>
          </a:p>
        </p:txBody>
      </p:sp>
      <p:sp>
        <p:nvSpPr>
          <p:cNvPr id="49" name="Rounded Rectangle 25"/>
          <p:cNvSpPr/>
          <p:nvPr/>
        </p:nvSpPr>
        <p:spPr>
          <a:xfrm>
            <a:off x="9033510" y="5219065"/>
            <a:ext cx="2032000" cy="101600"/>
          </a:xfrm>
          <a:prstGeom prst="roundRect">
            <a:avLst/>
          </a:prstGeom>
          <a:solidFill>
            <a:schemeClr val="accent4"/>
          </a:solidFill>
          <a:ln w="25400" cap="flat" cmpd="sng" algn="ctr">
            <a:noFill/>
            <a:prstDash val="solid"/>
          </a:ln>
          <a:effectLst>
            <a:outerShdw blurRad="254000" dist="152400" dir="2700000" algn="tl" rotWithShape="0">
              <a:prstClr val="black">
                <a:alpha val="60000"/>
              </a:prstClr>
            </a:outerShdw>
          </a:effectLst>
        </p:spPr>
        <p:txBody>
          <a:bodyPr rtlCol="0" anchor="ctr"/>
          <a:lstStyle/>
          <a:p>
            <a:pPr algn="ctr"/>
            <a:endParaRPr lang="en-US" sz="1905" kern="0" dirty="0">
              <a:solidFill>
                <a:sysClr val="window" lastClr="FFFFFF"/>
              </a:solidFill>
              <a:latin typeface="微软雅黑" pitchFamily="34" charset="-122"/>
              <a:ea typeface="微软雅黑" pitchFamily="34" charset="-122"/>
            </a:endParaRPr>
          </a:p>
        </p:txBody>
      </p:sp>
      <p:sp>
        <p:nvSpPr>
          <p:cNvPr id="71" name="Freeform 151"/>
          <p:cNvSpPr>
            <a:spLocks noChangeAspect="1" noEditPoints="1"/>
          </p:cNvSpPr>
          <p:nvPr/>
        </p:nvSpPr>
        <p:spPr bwMode="auto">
          <a:xfrm>
            <a:off x="9813925" y="1142365"/>
            <a:ext cx="471805" cy="471805"/>
          </a:xfrm>
          <a:custGeom>
            <a:avLst/>
            <a:gdLst>
              <a:gd name="T0" fmla="*/ 481 w 1200"/>
              <a:gd name="T1" fmla="*/ 481 h 1210"/>
              <a:gd name="T2" fmla="*/ 280 w 1200"/>
              <a:gd name="T3" fmla="*/ 481 h 1210"/>
              <a:gd name="T4" fmla="*/ 80 w 1200"/>
              <a:gd name="T5" fmla="*/ 281 h 1210"/>
              <a:gd name="T6" fmla="*/ 280 w 1200"/>
              <a:gd name="T7" fmla="*/ 80 h 1210"/>
              <a:gd name="T8" fmla="*/ 481 w 1200"/>
              <a:gd name="T9" fmla="*/ 281 h 1210"/>
              <a:gd name="T10" fmla="*/ 481 w 1200"/>
              <a:gd name="T11" fmla="*/ 481 h 1210"/>
              <a:gd name="T12" fmla="*/ 481 w 1200"/>
              <a:gd name="T13" fmla="*/ 930 h 1210"/>
              <a:gd name="T14" fmla="*/ 280 w 1200"/>
              <a:gd name="T15" fmla="*/ 1130 h 1210"/>
              <a:gd name="T16" fmla="*/ 80 w 1200"/>
              <a:gd name="T17" fmla="*/ 930 h 1210"/>
              <a:gd name="T18" fmla="*/ 280 w 1200"/>
              <a:gd name="T19" fmla="*/ 729 h 1210"/>
              <a:gd name="T20" fmla="*/ 481 w 1200"/>
              <a:gd name="T21" fmla="*/ 729 h 1210"/>
              <a:gd name="T22" fmla="*/ 481 w 1200"/>
              <a:gd name="T23" fmla="*/ 930 h 1210"/>
              <a:gd name="T24" fmla="*/ 561 w 1200"/>
              <a:gd name="T25" fmla="*/ 930 h 1210"/>
              <a:gd name="T26" fmla="*/ 561 w 1200"/>
              <a:gd name="T27" fmla="*/ 649 h 1210"/>
              <a:gd name="T28" fmla="*/ 280 w 1200"/>
              <a:gd name="T29" fmla="*/ 649 h 1210"/>
              <a:gd name="T30" fmla="*/ 0 w 1200"/>
              <a:gd name="T31" fmla="*/ 930 h 1210"/>
              <a:gd name="T32" fmla="*/ 280 w 1200"/>
              <a:gd name="T33" fmla="*/ 1210 h 1210"/>
              <a:gd name="T34" fmla="*/ 561 w 1200"/>
              <a:gd name="T35" fmla="*/ 930 h 1210"/>
              <a:gd name="T36" fmla="*/ 719 w 1200"/>
              <a:gd name="T37" fmla="*/ 729 h 1210"/>
              <a:gd name="T38" fmla="*/ 920 w 1200"/>
              <a:gd name="T39" fmla="*/ 729 h 1210"/>
              <a:gd name="T40" fmla="*/ 1120 w 1200"/>
              <a:gd name="T41" fmla="*/ 930 h 1210"/>
              <a:gd name="T42" fmla="*/ 920 w 1200"/>
              <a:gd name="T43" fmla="*/ 1130 h 1210"/>
              <a:gd name="T44" fmla="*/ 719 w 1200"/>
              <a:gd name="T45" fmla="*/ 930 h 1210"/>
              <a:gd name="T46" fmla="*/ 719 w 1200"/>
              <a:gd name="T47" fmla="*/ 729 h 1210"/>
              <a:gd name="T48" fmla="*/ 920 w 1200"/>
              <a:gd name="T49" fmla="*/ 1210 h 1210"/>
              <a:gd name="T50" fmla="*/ 1200 w 1200"/>
              <a:gd name="T51" fmla="*/ 930 h 1210"/>
              <a:gd name="T52" fmla="*/ 920 w 1200"/>
              <a:gd name="T53" fmla="*/ 649 h 1210"/>
              <a:gd name="T54" fmla="*/ 639 w 1200"/>
              <a:gd name="T55" fmla="*/ 649 h 1210"/>
              <a:gd name="T56" fmla="*/ 639 w 1200"/>
              <a:gd name="T57" fmla="*/ 930 h 1210"/>
              <a:gd name="T58" fmla="*/ 920 w 1200"/>
              <a:gd name="T59" fmla="*/ 1210 h 1210"/>
              <a:gd name="T60" fmla="*/ 719 w 1200"/>
              <a:gd name="T61" fmla="*/ 281 h 1210"/>
              <a:gd name="T62" fmla="*/ 920 w 1200"/>
              <a:gd name="T63" fmla="*/ 80 h 1210"/>
              <a:gd name="T64" fmla="*/ 1120 w 1200"/>
              <a:gd name="T65" fmla="*/ 281 h 1210"/>
              <a:gd name="T66" fmla="*/ 920 w 1200"/>
              <a:gd name="T67" fmla="*/ 481 h 1210"/>
              <a:gd name="T68" fmla="*/ 719 w 1200"/>
              <a:gd name="T69" fmla="*/ 481 h 1210"/>
              <a:gd name="T70" fmla="*/ 719 w 1200"/>
              <a:gd name="T71" fmla="*/ 281 h 1210"/>
              <a:gd name="T72" fmla="*/ 639 w 1200"/>
              <a:gd name="T73" fmla="*/ 281 h 1210"/>
              <a:gd name="T74" fmla="*/ 639 w 1200"/>
              <a:gd name="T75" fmla="*/ 561 h 1210"/>
              <a:gd name="T76" fmla="*/ 920 w 1200"/>
              <a:gd name="T77" fmla="*/ 561 h 1210"/>
              <a:gd name="T78" fmla="*/ 1200 w 1200"/>
              <a:gd name="T79" fmla="*/ 281 h 1210"/>
              <a:gd name="T80" fmla="*/ 920 w 1200"/>
              <a:gd name="T81" fmla="*/ 0 h 1210"/>
              <a:gd name="T82" fmla="*/ 639 w 1200"/>
              <a:gd name="T83" fmla="*/ 281 h 1210"/>
              <a:gd name="T84" fmla="*/ 280 w 1200"/>
              <a:gd name="T85" fmla="*/ 0 h 1210"/>
              <a:gd name="T86" fmla="*/ 0 w 1200"/>
              <a:gd name="T87" fmla="*/ 281 h 1210"/>
              <a:gd name="T88" fmla="*/ 280 w 1200"/>
              <a:gd name="T89" fmla="*/ 561 h 1210"/>
              <a:gd name="T90" fmla="*/ 561 w 1200"/>
              <a:gd name="T91" fmla="*/ 561 h 1210"/>
              <a:gd name="T92" fmla="*/ 561 w 1200"/>
              <a:gd name="T93" fmla="*/ 281 h 1210"/>
              <a:gd name="T94" fmla="*/ 280 w 1200"/>
              <a:gd name="T95" fmla="*/ 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0" h="1210">
                <a:moveTo>
                  <a:pt x="481" y="481"/>
                </a:moveTo>
                <a:cubicBezTo>
                  <a:pt x="481" y="481"/>
                  <a:pt x="337" y="481"/>
                  <a:pt x="280" y="481"/>
                </a:cubicBezTo>
                <a:cubicBezTo>
                  <a:pt x="170" y="481"/>
                  <a:pt x="80" y="392"/>
                  <a:pt x="80" y="281"/>
                </a:cubicBezTo>
                <a:cubicBezTo>
                  <a:pt x="80" y="170"/>
                  <a:pt x="170" y="80"/>
                  <a:pt x="280" y="80"/>
                </a:cubicBezTo>
                <a:cubicBezTo>
                  <a:pt x="391" y="80"/>
                  <a:pt x="481" y="170"/>
                  <a:pt x="481" y="281"/>
                </a:cubicBezTo>
                <a:cubicBezTo>
                  <a:pt x="481" y="335"/>
                  <a:pt x="481" y="481"/>
                  <a:pt x="481" y="481"/>
                </a:cubicBezTo>
                <a:close/>
                <a:moveTo>
                  <a:pt x="481" y="930"/>
                </a:moveTo>
                <a:cubicBezTo>
                  <a:pt x="481" y="1040"/>
                  <a:pt x="391" y="1130"/>
                  <a:pt x="280" y="1130"/>
                </a:cubicBezTo>
                <a:cubicBezTo>
                  <a:pt x="170" y="1130"/>
                  <a:pt x="80" y="1040"/>
                  <a:pt x="80" y="930"/>
                </a:cubicBezTo>
                <a:cubicBezTo>
                  <a:pt x="80" y="819"/>
                  <a:pt x="170" y="729"/>
                  <a:pt x="280" y="729"/>
                </a:cubicBezTo>
                <a:cubicBezTo>
                  <a:pt x="337" y="729"/>
                  <a:pt x="481" y="729"/>
                  <a:pt x="481" y="729"/>
                </a:cubicBezTo>
                <a:cubicBezTo>
                  <a:pt x="481" y="729"/>
                  <a:pt x="481" y="876"/>
                  <a:pt x="481" y="930"/>
                </a:cubicBezTo>
                <a:close/>
                <a:moveTo>
                  <a:pt x="561" y="930"/>
                </a:moveTo>
                <a:cubicBezTo>
                  <a:pt x="561" y="854"/>
                  <a:pt x="561" y="649"/>
                  <a:pt x="561" y="649"/>
                </a:cubicBezTo>
                <a:cubicBezTo>
                  <a:pt x="561" y="649"/>
                  <a:pt x="360" y="649"/>
                  <a:pt x="280" y="649"/>
                </a:cubicBezTo>
                <a:cubicBezTo>
                  <a:pt x="126" y="649"/>
                  <a:pt x="0" y="775"/>
                  <a:pt x="0" y="930"/>
                </a:cubicBezTo>
                <a:cubicBezTo>
                  <a:pt x="0" y="1085"/>
                  <a:pt x="126" y="1210"/>
                  <a:pt x="280" y="1210"/>
                </a:cubicBezTo>
                <a:cubicBezTo>
                  <a:pt x="435" y="1210"/>
                  <a:pt x="561" y="1085"/>
                  <a:pt x="561" y="930"/>
                </a:cubicBezTo>
                <a:close/>
                <a:moveTo>
                  <a:pt x="719" y="729"/>
                </a:moveTo>
                <a:cubicBezTo>
                  <a:pt x="719" y="729"/>
                  <a:pt x="863" y="729"/>
                  <a:pt x="920" y="729"/>
                </a:cubicBezTo>
                <a:cubicBezTo>
                  <a:pt x="1031" y="729"/>
                  <a:pt x="1120" y="819"/>
                  <a:pt x="1120" y="930"/>
                </a:cubicBezTo>
                <a:cubicBezTo>
                  <a:pt x="1120" y="1040"/>
                  <a:pt x="1031" y="1130"/>
                  <a:pt x="920" y="1130"/>
                </a:cubicBezTo>
                <a:cubicBezTo>
                  <a:pt x="809" y="1130"/>
                  <a:pt x="719" y="1040"/>
                  <a:pt x="719" y="930"/>
                </a:cubicBezTo>
                <a:cubicBezTo>
                  <a:pt x="719" y="876"/>
                  <a:pt x="719" y="729"/>
                  <a:pt x="719" y="729"/>
                </a:cubicBezTo>
                <a:close/>
                <a:moveTo>
                  <a:pt x="920" y="1210"/>
                </a:moveTo>
                <a:cubicBezTo>
                  <a:pt x="1075" y="1210"/>
                  <a:pt x="1200" y="1085"/>
                  <a:pt x="1200" y="930"/>
                </a:cubicBezTo>
                <a:cubicBezTo>
                  <a:pt x="1200" y="775"/>
                  <a:pt x="1075" y="649"/>
                  <a:pt x="920" y="649"/>
                </a:cubicBezTo>
                <a:cubicBezTo>
                  <a:pt x="841" y="649"/>
                  <a:pt x="639" y="649"/>
                  <a:pt x="639" y="649"/>
                </a:cubicBezTo>
                <a:cubicBezTo>
                  <a:pt x="639" y="649"/>
                  <a:pt x="639" y="854"/>
                  <a:pt x="639" y="930"/>
                </a:cubicBezTo>
                <a:cubicBezTo>
                  <a:pt x="639" y="1085"/>
                  <a:pt x="765" y="1210"/>
                  <a:pt x="920" y="1210"/>
                </a:cubicBezTo>
                <a:close/>
                <a:moveTo>
                  <a:pt x="719" y="281"/>
                </a:moveTo>
                <a:cubicBezTo>
                  <a:pt x="719" y="170"/>
                  <a:pt x="809" y="80"/>
                  <a:pt x="920" y="80"/>
                </a:cubicBezTo>
                <a:cubicBezTo>
                  <a:pt x="1031" y="80"/>
                  <a:pt x="1120" y="170"/>
                  <a:pt x="1120" y="281"/>
                </a:cubicBezTo>
                <a:cubicBezTo>
                  <a:pt x="1120" y="392"/>
                  <a:pt x="1031" y="481"/>
                  <a:pt x="920" y="481"/>
                </a:cubicBezTo>
                <a:cubicBezTo>
                  <a:pt x="863" y="481"/>
                  <a:pt x="719" y="481"/>
                  <a:pt x="719" y="481"/>
                </a:cubicBezTo>
                <a:cubicBezTo>
                  <a:pt x="719" y="481"/>
                  <a:pt x="719" y="335"/>
                  <a:pt x="719" y="281"/>
                </a:cubicBezTo>
                <a:close/>
                <a:moveTo>
                  <a:pt x="639" y="281"/>
                </a:moveTo>
                <a:cubicBezTo>
                  <a:pt x="639" y="356"/>
                  <a:pt x="639" y="561"/>
                  <a:pt x="639" y="561"/>
                </a:cubicBezTo>
                <a:cubicBezTo>
                  <a:pt x="639" y="561"/>
                  <a:pt x="841" y="561"/>
                  <a:pt x="920" y="561"/>
                </a:cubicBezTo>
                <a:cubicBezTo>
                  <a:pt x="1075" y="561"/>
                  <a:pt x="1200" y="436"/>
                  <a:pt x="1200" y="281"/>
                </a:cubicBezTo>
                <a:cubicBezTo>
                  <a:pt x="1200" y="126"/>
                  <a:pt x="1075" y="0"/>
                  <a:pt x="920" y="0"/>
                </a:cubicBezTo>
                <a:cubicBezTo>
                  <a:pt x="765" y="0"/>
                  <a:pt x="639" y="126"/>
                  <a:pt x="639" y="281"/>
                </a:cubicBezTo>
                <a:close/>
                <a:moveTo>
                  <a:pt x="280" y="0"/>
                </a:moveTo>
                <a:cubicBezTo>
                  <a:pt x="126" y="0"/>
                  <a:pt x="0" y="126"/>
                  <a:pt x="0" y="281"/>
                </a:cubicBezTo>
                <a:cubicBezTo>
                  <a:pt x="0" y="436"/>
                  <a:pt x="126" y="561"/>
                  <a:pt x="280" y="561"/>
                </a:cubicBezTo>
                <a:cubicBezTo>
                  <a:pt x="360" y="561"/>
                  <a:pt x="561" y="561"/>
                  <a:pt x="561" y="561"/>
                </a:cubicBezTo>
                <a:cubicBezTo>
                  <a:pt x="561" y="561"/>
                  <a:pt x="561" y="356"/>
                  <a:pt x="561" y="281"/>
                </a:cubicBezTo>
                <a:cubicBezTo>
                  <a:pt x="561" y="126"/>
                  <a:pt x="435" y="0"/>
                  <a:pt x="280"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5" name="TextBox 16"/>
          <p:cNvSpPr txBox="1">
            <a:spLocks noChangeArrowheads="1"/>
          </p:cNvSpPr>
          <p:nvPr/>
        </p:nvSpPr>
        <p:spPr bwMode="auto">
          <a:xfrm>
            <a:off x="9123045" y="1711325"/>
            <a:ext cx="1852930" cy="708025"/>
          </a:xfrm>
          <a:prstGeom prst="rect">
            <a:avLst/>
          </a:prstGeom>
          <a:noFill/>
          <a:ln>
            <a:noFill/>
          </a:ln>
          <a:extLst>
            <a:ext uri="{909E8E84-426E-40DD-AFC4-6F175D3DCCD1}">
              <a14:hiddenFill xmlns:a14="http://schemas.microsoft.com/office/drawing/2010/main" xmlns="" xmlns:p14="http://schemas.microsoft.com/office/powerpoint/2010/main">
                <a:solidFill>
                  <a:srgbClr val="FFFFFF"/>
                </a:solidFill>
              </a14:hiddenFill>
            </a:ext>
            <a:ext uri="{91240B29-F687-4F45-9708-019B960494DF}">
              <a14:hiddenLine xmlns:a14="http://schemas.microsoft.com/office/drawing/2010/main" xmlns="" xmlns:p14="http://schemas.microsoft.com/office/powerpoint/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lang="zh-CN" altLang="en-US" b="1" dirty="0" smtClean="0">
                <a:solidFill>
                  <a:schemeClr val="bg1"/>
                </a:solidFill>
                <a:latin typeface="微软雅黑" panose="020B0503020204020204" pitchFamily="34" charset="-122"/>
              </a:rPr>
              <a:t>重视国家公务员考试大纲</a:t>
            </a:r>
            <a:endParaRPr lang="zh-CN" altLang="en-US" b="1" dirty="0">
              <a:solidFill>
                <a:schemeClr val="bg1"/>
              </a:solidFill>
              <a:latin typeface="微软雅黑" panose="020B0503020204020204" pitchFamily="34" charset="-122"/>
            </a:endParaRPr>
          </a:p>
        </p:txBody>
      </p:sp>
      <p:sp>
        <p:nvSpPr>
          <p:cNvPr id="78" name="矩形 77"/>
          <p:cNvSpPr/>
          <p:nvPr/>
        </p:nvSpPr>
        <p:spPr>
          <a:xfrm>
            <a:off x="9041765" y="2982595"/>
            <a:ext cx="2356485" cy="523240"/>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了解考试科目、考试时限、考试作答要求及题型；</a:t>
            </a:r>
            <a:endParaRPr lang="zh-CN" altLang="en-US" sz="1400" dirty="0">
              <a:latin typeface="微软雅黑" panose="020B0503020204020204" pitchFamily="34" charset="-122"/>
              <a:ea typeface="微软雅黑" panose="020B0503020204020204" pitchFamily="34" charset="-122"/>
            </a:endParaRPr>
          </a:p>
        </p:txBody>
      </p:sp>
      <p:sp>
        <p:nvSpPr>
          <p:cNvPr id="29" name="MH_SubTitle_3"/>
          <p:cNvSpPr/>
          <p:nvPr>
            <p:custDataLst>
              <p:tags r:id="rId1"/>
            </p:custDataLst>
          </p:nvPr>
        </p:nvSpPr>
        <p:spPr>
          <a:xfrm flipH="1">
            <a:off x="233045" y="5795645"/>
            <a:ext cx="2731770" cy="534670"/>
          </a:xfrm>
          <a:custGeom>
            <a:avLst/>
            <a:gdLst>
              <a:gd name="connsiteX0" fmla="*/ 520353 w 3024977"/>
              <a:gd name="connsiteY0" fmla="*/ 0 h 790148"/>
              <a:gd name="connsiteX1" fmla="*/ 520353 w 3024977"/>
              <a:gd name="connsiteY1" fmla="*/ 154147 h 790148"/>
              <a:gd name="connsiteX2" fmla="*/ 3024977 w 3024977"/>
              <a:gd name="connsiteY2" fmla="*/ 154147 h 790148"/>
              <a:gd name="connsiteX3" fmla="*/ 3024977 w 3024977"/>
              <a:gd name="connsiteY3" fmla="*/ 636001 h 790148"/>
              <a:gd name="connsiteX4" fmla="*/ 520353 w 3024977"/>
              <a:gd name="connsiteY4" fmla="*/ 636001 h 790148"/>
              <a:gd name="connsiteX5" fmla="*/ 520353 w 3024977"/>
              <a:gd name="connsiteY5" fmla="*/ 790148 h 790148"/>
              <a:gd name="connsiteX6" fmla="*/ 0 w 3024977"/>
              <a:gd name="connsiteY6" fmla="*/ 395074 h 7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977" h="790148">
                <a:moveTo>
                  <a:pt x="520353" y="0"/>
                </a:moveTo>
                <a:lnTo>
                  <a:pt x="520353" y="154147"/>
                </a:lnTo>
                <a:lnTo>
                  <a:pt x="3024977" y="154147"/>
                </a:lnTo>
                <a:lnTo>
                  <a:pt x="3024977" y="636001"/>
                </a:lnTo>
                <a:lnTo>
                  <a:pt x="520353" y="636001"/>
                </a:lnTo>
                <a:lnTo>
                  <a:pt x="520353" y="790148"/>
                </a:lnTo>
                <a:lnTo>
                  <a:pt x="0" y="3950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r>
              <a:rPr lang="zh-CN" altLang="en-US" b="1" dirty="0" smtClean="0">
                <a:solidFill>
                  <a:srgbClr val="FFFFFF"/>
                </a:solidFill>
                <a:latin typeface="微软雅黑" pitchFamily="34" charset="-122"/>
                <a:ea typeface="微软雅黑" pitchFamily="34" charset="-122"/>
              </a:rPr>
              <a:t>信息获取渠道</a:t>
            </a:r>
            <a:endParaRPr lang="en-US" altLang="zh-CN" b="1" dirty="0">
              <a:solidFill>
                <a:srgbClr val="FFFFFF"/>
              </a:solidFill>
              <a:latin typeface="微软雅黑" pitchFamily="34" charset="-122"/>
              <a:ea typeface="微软雅黑" pitchFamily="34" charset="-122"/>
            </a:endParaRPr>
          </a:p>
        </p:txBody>
      </p:sp>
      <p:sp>
        <p:nvSpPr>
          <p:cNvPr id="30" name="矩形 29"/>
          <p:cNvSpPr/>
          <p:nvPr/>
        </p:nvSpPr>
        <p:spPr>
          <a:xfrm>
            <a:off x="2962910" y="5558790"/>
            <a:ext cx="7658735" cy="1169670"/>
          </a:xfrm>
          <a:prstGeom prst="rect">
            <a:avLst/>
          </a:prstGeom>
        </p:spPr>
        <p:txBody>
          <a:bodyPr wrap="square">
            <a:spAutoFit/>
          </a:bodyPr>
          <a:lstStyle/>
          <a:p>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1</a:t>
            </a:r>
            <a:r>
              <a:rPr lang="zh-CN" altLang="en-US" sz="1400" dirty="0" smtClean="0">
                <a:latin typeface="微软雅黑" panose="020B0503020204020204" pitchFamily="34" charset="-122"/>
                <a:ea typeface="微软雅黑" panose="020B0503020204020204" pitchFamily="34" charset="-122"/>
              </a:rPr>
              <a:t>）中央机关及其直属机构</a:t>
            </a:r>
            <a:r>
              <a:rPr lang="en-US" altLang="zh-CN" sz="1400" dirty="0" smtClean="0">
                <a:latin typeface="微软雅黑" panose="020B0503020204020204" pitchFamily="34" charset="-122"/>
                <a:ea typeface="微软雅黑" panose="020B0503020204020204" pitchFamily="34" charset="-122"/>
              </a:rPr>
              <a:t>2018</a:t>
            </a:r>
            <a:r>
              <a:rPr lang="zh-CN" altLang="en-US" sz="1400" dirty="0" smtClean="0">
                <a:latin typeface="微软雅黑" panose="020B0503020204020204" pitchFamily="34" charset="-122"/>
                <a:ea typeface="微软雅黑" panose="020B0503020204020204" pitchFamily="34" charset="-122"/>
              </a:rPr>
              <a:t>年度考试录用公务员专题网（</a:t>
            </a:r>
            <a:r>
              <a:rPr lang="en-US" altLang="en-US" sz="1400" dirty="0" smtClean="0">
                <a:latin typeface="微软雅黑" panose="020B0503020204020204" pitchFamily="34" charset="-122"/>
                <a:ea typeface="微软雅黑" panose="020B0503020204020204" pitchFamily="34" charset="-122"/>
              </a:rPr>
              <a:t>http://bm.scs.gov.cn/2018）</a:t>
            </a:r>
          </a:p>
          <a:p>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2</a:t>
            </a:r>
            <a:r>
              <a:rPr lang="zh-CN" altLang="en-US" sz="1400" dirty="0" smtClean="0">
                <a:latin typeface="微软雅黑" panose="020B0503020204020204" pitchFamily="34" charset="-122"/>
                <a:ea typeface="微软雅黑" panose="020B0503020204020204" pitchFamily="34" charset="-122"/>
              </a:rPr>
              <a:t>）国家公务员局门户网站（</a:t>
            </a:r>
            <a:r>
              <a:rPr lang="en-US" altLang="en-US" sz="1400" dirty="0" smtClean="0">
                <a:latin typeface="微软雅黑" panose="020B0503020204020204" pitchFamily="34" charset="-122"/>
                <a:ea typeface="微软雅黑" panose="020B0503020204020204" pitchFamily="34" charset="-122"/>
              </a:rPr>
              <a:t>http://www.scs.gov.cn）</a:t>
            </a:r>
          </a:p>
          <a:p>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3</a:t>
            </a:r>
            <a:r>
              <a:rPr lang="zh-CN" altLang="en-US" sz="1400" dirty="0" smtClean="0">
                <a:latin typeface="微软雅黑" panose="020B0503020204020204" pitchFamily="34" charset="-122"/>
                <a:ea typeface="微软雅黑" panose="020B0503020204020204" pitchFamily="34" charset="-122"/>
              </a:rPr>
              <a:t>）公务员考试网（</a:t>
            </a:r>
            <a:r>
              <a:rPr lang="en-US" altLang="en-US" sz="1400" dirty="0" smtClean="0">
                <a:latin typeface="微软雅黑" panose="020B0503020204020204" pitchFamily="34" charset="-122"/>
                <a:ea typeface="微软雅黑" panose="020B0503020204020204" pitchFamily="34" charset="-122"/>
              </a:rPr>
              <a:t>http://www.</a:t>
            </a:r>
            <a:r>
              <a:rPr lang="en-US" altLang="zh-CN" sz="1400" dirty="0" smtClean="0">
                <a:latin typeface="微软雅黑" panose="020B0503020204020204" pitchFamily="34" charset="-122"/>
                <a:ea typeface="微软雅黑" panose="020B0503020204020204" pitchFamily="34" charset="-122"/>
              </a:rPr>
              <a:t>chinagwyw</a:t>
            </a:r>
            <a:r>
              <a:rPr lang="en-US"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org</a:t>
            </a:r>
            <a:r>
              <a:rPr lang="en-US" altLang="en-US" sz="1400" dirty="0" smtClean="0">
                <a:latin typeface="微软雅黑" panose="020B0503020204020204" pitchFamily="34" charset="-122"/>
                <a:ea typeface="微软雅黑" panose="020B0503020204020204" pitchFamily="34" charset="-122"/>
              </a:rPr>
              <a:t>）</a:t>
            </a:r>
          </a:p>
          <a:p>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4</a:t>
            </a:r>
            <a:r>
              <a:rPr lang="zh-CN" altLang="en-US" sz="1400" dirty="0" smtClean="0">
                <a:latin typeface="微软雅黑" panose="020B0503020204020204" pitchFamily="34" charset="-122"/>
                <a:ea typeface="微软雅黑" panose="020B0503020204020204" pitchFamily="34" charset="-122"/>
              </a:rPr>
              <a:t>）搜狐网（</a:t>
            </a:r>
            <a:r>
              <a:rPr lang="en-US" altLang="en-US" sz="1400" dirty="0" smtClean="0">
                <a:latin typeface="微软雅黑" panose="020B0503020204020204" pitchFamily="34" charset="-122"/>
                <a:ea typeface="微软雅黑" panose="020B0503020204020204" pitchFamily="34" charset="-122"/>
              </a:rPr>
              <a:t>http://www.sohu.com）</a:t>
            </a:r>
          </a:p>
          <a:p>
            <a:r>
              <a:rPr lang="zh-CN" altLang="en-US" sz="1400" dirty="0" smtClean="0">
                <a:latin typeface="微软雅黑" panose="020B0503020204020204" pitchFamily="34" charset="-122"/>
                <a:ea typeface="微软雅黑" panose="020B0503020204020204" pitchFamily="34" charset="-122"/>
              </a:rPr>
              <a:t>（</a:t>
            </a:r>
            <a:r>
              <a:rPr lang="en-US" altLang="zh-CN" sz="1400" dirty="0" smtClean="0">
                <a:latin typeface="微软雅黑" panose="020B0503020204020204" pitchFamily="34" charset="-122"/>
                <a:ea typeface="微软雅黑" panose="020B0503020204020204" pitchFamily="34" charset="-122"/>
              </a:rPr>
              <a:t>5</a:t>
            </a:r>
            <a:r>
              <a:rPr lang="zh-CN" altLang="en-US" sz="1400" dirty="0" smtClean="0">
                <a:latin typeface="微软雅黑" panose="020B0503020204020204" pitchFamily="34" charset="-122"/>
                <a:ea typeface="微软雅黑" panose="020B0503020204020204" pitchFamily="34" charset="-122"/>
              </a:rPr>
              <a:t>）其他诸如腾讯、中国教育在线等新闻门户</a:t>
            </a:r>
            <a:endParaRPr lang="en-US" altLang="en-US" sz="1400" dirty="0" smtClean="0">
              <a:latin typeface="微软雅黑" panose="020B0503020204020204" pitchFamily="34" charset="-122"/>
              <a:ea typeface="微软雅黑" panose="020B0503020204020204" pitchFamily="34" charset="-122"/>
            </a:endParaRPr>
          </a:p>
        </p:txBody>
      </p:sp>
      <p:pic>
        <p:nvPicPr>
          <p:cNvPr id="70657" name="Picture 1"/>
          <p:cNvPicPr>
            <a:picLocks noChangeAspect="1" noChangeArrowheads="1"/>
          </p:cNvPicPr>
          <p:nvPr/>
        </p:nvPicPr>
        <p:blipFill>
          <a:blip r:embed="rId4" cstate="print"/>
          <a:srcRect/>
          <a:stretch>
            <a:fillRect/>
          </a:stretch>
        </p:blipFill>
        <p:spPr bwMode="auto">
          <a:xfrm>
            <a:off x="1403350" y="3759835"/>
            <a:ext cx="1371600" cy="1387475"/>
          </a:xfrm>
          <a:prstGeom prst="rect">
            <a:avLst/>
          </a:prstGeom>
          <a:noFill/>
        </p:spPr>
      </p:pic>
      <p:pic>
        <p:nvPicPr>
          <p:cNvPr id="70658" name="Picture 2"/>
          <p:cNvPicPr>
            <a:picLocks noChangeAspect="1" noChangeArrowheads="1"/>
          </p:cNvPicPr>
          <p:nvPr/>
        </p:nvPicPr>
        <p:blipFill>
          <a:blip r:embed="rId5" cstate="print"/>
          <a:srcRect/>
          <a:stretch>
            <a:fillRect/>
          </a:stretch>
        </p:blipFill>
        <p:spPr bwMode="auto">
          <a:xfrm>
            <a:off x="9495155" y="3672840"/>
            <a:ext cx="1266825" cy="1408430"/>
          </a:xfrm>
          <a:prstGeom prst="rect">
            <a:avLst/>
          </a:prstGeom>
          <a:noFill/>
        </p:spPr>
      </p:pic>
      <p:pic>
        <p:nvPicPr>
          <p:cNvPr id="70659" name="Picture 3"/>
          <p:cNvPicPr>
            <a:picLocks noChangeAspect="1" noChangeArrowheads="1"/>
          </p:cNvPicPr>
          <p:nvPr/>
        </p:nvPicPr>
        <p:blipFill>
          <a:blip r:embed="rId6" cstate="print"/>
          <a:srcRect/>
          <a:stretch>
            <a:fillRect/>
          </a:stretch>
        </p:blipFill>
        <p:spPr bwMode="auto">
          <a:xfrm>
            <a:off x="4245610" y="3731895"/>
            <a:ext cx="1357630" cy="1418590"/>
          </a:xfrm>
          <a:prstGeom prst="rect">
            <a:avLst/>
          </a:prstGeom>
          <a:noFill/>
        </p:spPr>
      </p:pic>
      <p:pic>
        <p:nvPicPr>
          <p:cNvPr id="70660" name="Picture 4"/>
          <p:cNvPicPr>
            <a:picLocks noChangeAspect="1" noChangeArrowheads="1"/>
          </p:cNvPicPr>
          <p:nvPr/>
        </p:nvPicPr>
        <p:blipFill>
          <a:blip r:embed="rId7" cstate="print"/>
          <a:srcRect/>
          <a:stretch>
            <a:fillRect/>
          </a:stretch>
        </p:blipFill>
        <p:spPr bwMode="auto">
          <a:xfrm>
            <a:off x="6741160" y="3657600"/>
            <a:ext cx="1414145" cy="1476375"/>
          </a:xfrm>
          <a:prstGeom prst="rect">
            <a:avLst/>
          </a:prstGeom>
          <a:noFill/>
        </p:spPr>
      </p:pic>
    </p:spTree>
    <p:extLst>
      <p:ext uri="{BB962C8B-B14F-4D97-AF65-F5344CB8AC3E}">
        <p14:creationId xmlns:p14="http://schemas.microsoft.com/office/powerpoint/2010/main" xmlns="" val="1943295456"/>
      </p:ext>
    </p:extLst>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35" presetClass="path" presetSubtype="0" accel="50000" decel="50000" fill="hold" nodeType="withEffect">
                                  <p:stCondLst>
                                    <p:cond delay="0"/>
                                  </p:stCondLst>
                                  <p:childTnLst>
                                    <p:animMotion origin="layout" path="M 0 0 L 0.34588 0 " pathEditMode="relative" rAng="0" ptsTypes="AA">
                                      <p:cBhvr>
                                        <p:cTn id="11" dur="1000" fill="hold"/>
                                        <p:tgtEl>
                                          <p:spTgt spid="28"/>
                                        </p:tgtEl>
                                        <p:attrNameLst>
                                          <p:attrName>ppt_x</p:attrName>
                                          <p:attrName>ppt_y</p:attrName>
                                        </p:attrNameLst>
                                      </p:cBhvr>
                                      <p:rCtr x="17292" y="0"/>
                                    </p:animMotion>
                                  </p:childTnLst>
                                </p:cTn>
                              </p:par>
                              <p:par>
                                <p:cTn id="12" presetID="53" presetClass="entr" presetSubtype="16"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1"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1"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250" fill="hold"/>
                                        <p:tgtEl>
                                          <p:spTgt spid="32"/>
                                        </p:tgtEl>
                                        <p:attrNameLst>
                                          <p:attrName>ppt_w</p:attrName>
                                        </p:attrNameLst>
                                      </p:cBhvr>
                                      <p:tavLst>
                                        <p:tav tm="0">
                                          <p:val>
                                            <p:fltVal val="0"/>
                                          </p:val>
                                        </p:tav>
                                        <p:tav tm="100000">
                                          <p:val>
                                            <p:strVal val="#ppt_w"/>
                                          </p:val>
                                        </p:tav>
                                      </p:tavLst>
                                    </p:anim>
                                    <p:anim calcmode="lin" valueType="num">
                                      <p:cBhvr>
                                        <p:cTn id="30" dur="250" fill="hold"/>
                                        <p:tgtEl>
                                          <p:spTgt spid="32"/>
                                        </p:tgtEl>
                                        <p:attrNameLst>
                                          <p:attrName>ppt_h</p:attrName>
                                        </p:attrNameLst>
                                      </p:cBhvr>
                                      <p:tavLst>
                                        <p:tav tm="0">
                                          <p:val>
                                            <p:fltVal val="0"/>
                                          </p:val>
                                        </p:tav>
                                        <p:tav tm="100000">
                                          <p:val>
                                            <p:strVal val="#ppt_h"/>
                                          </p:val>
                                        </p:tav>
                                      </p:tavLst>
                                    </p:anim>
                                    <p:animEffect transition="in" filter="fade">
                                      <p:cBhvr>
                                        <p:cTn id="31" dur="250"/>
                                        <p:tgtEl>
                                          <p:spTgt spid="32"/>
                                        </p:tgtEl>
                                      </p:cBhvr>
                                    </p:animEffect>
                                  </p:childTnLst>
                                </p:cTn>
                              </p:par>
                              <p:par>
                                <p:cTn id="32" presetID="6" presetClass="emph" presetSubtype="0" decel="100000" fill="hold" grpId="1" nodeType="withEffect">
                                  <p:stCondLst>
                                    <p:cond delay="200"/>
                                  </p:stCondLst>
                                  <p:childTnLst>
                                    <p:animScale>
                                      <p:cBhvr>
                                        <p:cTn id="33" dur="250" fill="hold"/>
                                        <p:tgtEl>
                                          <p:spTgt spid="32"/>
                                        </p:tgtEl>
                                      </p:cBhvr>
                                      <p:by x="120000" y="120000"/>
                                    </p:animScale>
                                  </p:childTnLst>
                                </p:cTn>
                              </p:par>
                              <p:par>
                                <p:cTn id="34" presetID="6" presetClass="emph" presetSubtype="0" decel="100000" fill="hold" grpId="2" nodeType="withEffect">
                                  <p:stCondLst>
                                    <p:cond delay="400"/>
                                  </p:stCondLst>
                                  <p:childTnLst>
                                    <p:animScale>
                                      <p:cBhvr>
                                        <p:cTn id="35" dur="250" fill="hold"/>
                                        <p:tgtEl>
                                          <p:spTgt spid="32"/>
                                        </p:tgtEl>
                                      </p:cBhvr>
                                      <p:by x="83000" y="83000"/>
                                    </p:animScale>
                                  </p:childTnLst>
                                </p:cTn>
                              </p:par>
                              <p:par>
                                <p:cTn id="36" presetID="53" presetClass="entr" presetSubtype="16" fill="hold" grpId="0" nodeType="withEffect">
                                  <p:stCondLst>
                                    <p:cond delay="400"/>
                                  </p:stCondLst>
                                  <p:childTnLst>
                                    <p:set>
                                      <p:cBhvr>
                                        <p:cTn id="37" dur="1" fill="hold">
                                          <p:stCondLst>
                                            <p:cond delay="0"/>
                                          </p:stCondLst>
                                        </p:cTn>
                                        <p:tgtEl>
                                          <p:spTgt spid="72"/>
                                        </p:tgtEl>
                                        <p:attrNameLst>
                                          <p:attrName>style.visibility</p:attrName>
                                        </p:attrNameLst>
                                      </p:cBhvr>
                                      <p:to>
                                        <p:strVal val="visible"/>
                                      </p:to>
                                    </p:set>
                                    <p:anim calcmode="lin" valueType="num">
                                      <p:cBhvr>
                                        <p:cTn id="38" dur="250" fill="hold"/>
                                        <p:tgtEl>
                                          <p:spTgt spid="72"/>
                                        </p:tgtEl>
                                        <p:attrNameLst>
                                          <p:attrName>ppt_w</p:attrName>
                                        </p:attrNameLst>
                                      </p:cBhvr>
                                      <p:tavLst>
                                        <p:tav tm="0">
                                          <p:val>
                                            <p:fltVal val="0"/>
                                          </p:val>
                                        </p:tav>
                                        <p:tav tm="100000">
                                          <p:val>
                                            <p:strVal val="#ppt_w"/>
                                          </p:val>
                                        </p:tav>
                                      </p:tavLst>
                                    </p:anim>
                                    <p:anim calcmode="lin" valueType="num">
                                      <p:cBhvr>
                                        <p:cTn id="39" dur="250" fill="hold"/>
                                        <p:tgtEl>
                                          <p:spTgt spid="72"/>
                                        </p:tgtEl>
                                        <p:attrNameLst>
                                          <p:attrName>ppt_h</p:attrName>
                                        </p:attrNameLst>
                                      </p:cBhvr>
                                      <p:tavLst>
                                        <p:tav tm="0">
                                          <p:val>
                                            <p:fltVal val="0"/>
                                          </p:val>
                                        </p:tav>
                                        <p:tav tm="100000">
                                          <p:val>
                                            <p:strVal val="#ppt_h"/>
                                          </p:val>
                                        </p:tav>
                                      </p:tavLst>
                                    </p:anim>
                                    <p:animEffect transition="in" filter="fade">
                                      <p:cBhvr>
                                        <p:cTn id="40" dur="250"/>
                                        <p:tgtEl>
                                          <p:spTgt spid="72"/>
                                        </p:tgtEl>
                                      </p:cBhvr>
                                    </p:animEffect>
                                  </p:childTnLst>
                                </p:cTn>
                              </p:par>
                              <p:par>
                                <p:cTn id="41" presetID="6" presetClass="emph" presetSubtype="0" decel="100000" fill="hold" grpId="1" nodeType="withEffect">
                                  <p:stCondLst>
                                    <p:cond delay="600"/>
                                  </p:stCondLst>
                                  <p:childTnLst>
                                    <p:animScale>
                                      <p:cBhvr>
                                        <p:cTn id="42" dur="250" fill="hold"/>
                                        <p:tgtEl>
                                          <p:spTgt spid="72"/>
                                        </p:tgtEl>
                                      </p:cBhvr>
                                      <p:by x="120000" y="120000"/>
                                    </p:animScale>
                                  </p:childTnLst>
                                </p:cTn>
                              </p:par>
                              <p:par>
                                <p:cTn id="43" presetID="6" presetClass="emph" presetSubtype="0" decel="100000" fill="hold" grpId="2" nodeType="withEffect">
                                  <p:stCondLst>
                                    <p:cond delay="800"/>
                                  </p:stCondLst>
                                  <p:childTnLst>
                                    <p:animScale>
                                      <p:cBhvr>
                                        <p:cTn id="44" dur="250" fill="hold"/>
                                        <p:tgtEl>
                                          <p:spTgt spid="72"/>
                                        </p:tgtEl>
                                      </p:cBhvr>
                                      <p:by x="83000" y="83000"/>
                                    </p:animScale>
                                  </p:childTnLst>
                                </p:cTn>
                              </p:par>
                              <p:par>
                                <p:cTn id="45" presetID="53" presetClass="entr" presetSubtype="16" fill="hold" grpId="0" nodeType="withEffect">
                                  <p:stCondLst>
                                    <p:cond delay="600"/>
                                  </p:stCondLst>
                                  <p:childTnLst>
                                    <p:set>
                                      <p:cBhvr>
                                        <p:cTn id="46" dur="1" fill="hold">
                                          <p:stCondLst>
                                            <p:cond delay="0"/>
                                          </p:stCondLst>
                                        </p:cTn>
                                        <p:tgtEl>
                                          <p:spTgt spid="67"/>
                                        </p:tgtEl>
                                        <p:attrNameLst>
                                          <p:attrName>style.visibility</p:attrName>
                                        </p:attrNameLst>
                                      </p:cBhvr>
                                      <p:to>
                                        <p:strVal val="visible"/>
                                      </p:to>
                                    </p:set>
                                    <p:anim calcmode="lin" valueType="num">
                                      <p:cBhvr>
                                        <p:cTn id="47" dur="250" fill="hold"/>
                                        <p:tgtEl>
                                          <p:spTgt spid="67"/>
                                        </p:tgtEl>
                                        <p:attrNameLst>
                                          <p:attrName>ppt_w</p:attrName>
                                        </p:attrNameLst>
                                      </p:cBhvr>
                                      <p:tavLst>
                                        <p:tav tm="0">
                                          <p:val>
                                            <p:fltVal val="0"/>
                                          </p:val>
                                        </p:tav>
                                        <p:tav tm="100000">
                                          <p:val>
                                            <p:strVal val="#ppt_w"/>
                                          </p:val>
                                        </p:tav>
                                      </p:tavLst>
                                    </p:anim>
                                    <p:anim calcmode="lin" valueType="num">
                                      <p:cBhvr>
                                        <p:cTn id="48" dur="250" fill="hold"/>
                                        <p:tgtEl>
                                          <p:spTgt spid="67"/>
                                        </p:tgtEl>
                                        <p:attrNameLst>
                                          <p:attrName>ppt_h</p:attrName>
                                        </p:attrNameLst>
                                      </p:cBhvr>
                                      <p:tavLst>
                                        <p:tav tm="0">
                                          <p:val>
                                            <p:fltVal val="0"/>
                                          </p:val>
                                        </p:tav>
                                        <p:tav tm="100000">
                                          <p:val>
                                            <p:strVal val="#ppt_h"/>
                                          </p:val>
                                        </p:tav>
                                      </p:tavLst>
                                    </p:anim>
                                    <p:animEffect transition="in" filter="fade">
                                      <p:cBhvr>
                                        <p:cTn id="49" dur="250"/>
                                        <p:tgtEl>
                                          <p:spTgt spid="67"/>
                                        </p:tgtEl>
                                      </p:cBhvr>
                                    </p:animEffect>
                                  </p:childTnLst>
                                </p:cTn>
                              </p:par>
                              <p:par>
                                <p:cTn id="50" presetID="6" presetClass="emph" presetSubtype="0" decel="100000" fill="hold" grpId="1" nodeType="withEffect">
                                  <p:stCondLst>
                                    <p:cond delay="800"/>
                                  </p:stCondLst>
                                  <p:childTnLst>
                                    <p:animScale>
                                      <p:cBhvr>
                                        <p:cTn id="51" dur="250" fill="hold"/>
                                        <p:tgtEl>
                                          <p:spTgt spid="67"/>
                                        </p:tgtEl>
                                      </p:cBhvr>
                                      <p:by x="120000" y="120000"/>
                                    </p:animScale>
                                  </p:childTnLst>
                                </p:cTn>
                              </p:par>
                              <p:par>
                                <p:cTn id="52" presetID="6" presetClass="emph" presetSubtype="0" decel="100000" fill="hold" grpId="2" nodeType="withEffect">
                                  <p:stCondLst>
                                    <p:cond delay="1000"/>
                                  </p:stCondLst>
                                  <p:childTnLst>
                                    <p:animScale>
                                      <p:cBhvr>
                                        <p:cTn id="53" dur="250" fill="hold"/>
                                        <p:tgtEl>
                                          <p:spTgt spid="67"/>
                                        </p:tgtEl>
                                      </p:cBhvr>
                                      <p:by x="83000" y="83000"/>
                                    </p:animScale>
                                  </p:childTnLst>
                                </p:cTn>
                              </p:par>
                            </p:childTnLst>
                          </p:cTn>
                        </p:par>
                        <p:par>
                          <p:cTn id="54" fill="hold">
                            <p:stCondLst>
                              <p:cond delay="275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68"/>
                                        </p:tgtEl>
                                        <p:attrNameLst>
                                          <p:attrName>style.visibility</p:attrName>
                                        </p:attrNameLst>
                                      </p:cBhvr>
                                      <p:to>
                                        <p:strVal val="visible"/>
                                      </p:to>
                                    </p:set>
                                    <p:anim calcmode="lin" valueType="num">
                                      <p:cBhvr>
                                        <p:cTn id="57" dur="250" fill="hold"/>
                                        <p:tgtEl>
                                          <p:spTgt spid="68"/>
                                        </p:tgtEl>
                                        <p:attrNameLst>
                                          <p:attrName>ppt_w</p:attrName>
                                        </p:attrNameLst>
                                      </p:cBhvr>
                                      <p:tavLst>
                                        <p:tav tm="0">
                                          <p:val>
                                            <p:fltVal val="0"/>
                                          </p:val>
                                        </p:tav>
                                        <p:tav tm="100000">
                                          <p:val>
                                            <p:strVal val="#ppt_w"/>
                                          </p:val>
                                        </p:tav>
                                      </p:tavLst>
                                    </p:anim>
                                    <p:anim calcmode="lin" valueType="num">
                                      <p:cBhvr>
                                        <p:cTn id="58" dur="250" fill="hold"/>
                                        <p:tgtEl>
                                          <p:spTgt spid="68"/>
                                        </p:tgtEl>
                                        <p:attrNameLst>
                                          <p:attrName>ppt_h</p:attrName>
                                        </p:attrNameLst>
                                      </p:cBhvr>
                                      <p:tavLst>
                                        <p:tav tm="0">
                                          <p:val>
                                            <p:fltVal val="0"/>
                                          </p:val>
                                        </p:tav>
                                        <p:tav tm="100000">
                                          <p:val>
                                            <p:strVal val="#ppt_h"/>
                                          </p:val>
                                        </p:tav>
                                      </p:tavLst>
                                    </p:anim>
                                    <p:animEffect transition="in" filter="fade">
                                      <p:cBhvr>
                                        <p:cTn id="59" dur="250"/>
                                        <p:tgtEl>
                                          <p:spTgt spid="68"/>
                                        </p:tgtEl>
                                      </p:cBhvr>
                                    </p:animEffect>
                                  </p:childTnLst>
                                </p:cTn>
                              </p:par>
                            </p:childTnLst>
                          </p:cTn>
                        </p:par>
                        <p:par>
                          <p:cTn id="60" fill="hold">
                            <p:stCondLst>
                              <p:cond delay="3825"/>
                            </p:stCondLst>
                            <p:childTnLst>
                              <p:par>
                                <p:cTn id="61" presetID="53" presetClass="entr" presetSubtype="16"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500" fill="hold"/>
                                        <p:tgtEl>
                                          <p:spTgt spid="31"/>
                                        </p:tgtEl>
                                        <p:attrNameLst>
                                          <p:attrName>ppt_w</p:attrName>
                                        </p:attrNameLst>
                                      </p:cBhvr>
                                      <p:tavLst>
                                        <p:tav tm="0">
                                          <p:val>
                                            <p:fltVal val="0"/>
                                          </p:val>
                                        </p:tav>
                                        <p:tav tm="100000">
                                          <p:val>
                                            <p:strVal val="#ppt_w"/>
                                          </p:val>
                                        </p:tav>
                                      </p:tavLst>
                                    </p:anim>
                                    <p:anim calcmode="lin" valueType="num">
                                      <p:cBhvr>
                                        <p:cTn id="64" dur="500" fill="hold"/>
                                        <p:tgtEl>
                                          <p:spTgt spid="31"/>
                                        </p:tgtEl>
                                        <p:attrNameLst>
                                          <p:attrName>ppt_h</p:attrName>
                                        </p:attrNameLst>
                                      </p:cBhvr>
                                      <p:tavLst>
                                        <p:tav tm="0">
                                          <p:val>
                                            <p:fltVal val="0"/>
                                          </p:val>
                                        </p:tav>
                                        <p:tav tm="100000">
                                          <p:val>
                                            <p:strVal val="#ppt_h"/>
                                          </p:val>
                                        </p:tav>
                                      </p:tavLst>
                                    </p:anim>
                                    <p:animEffect transition="in" filter="fade">
                                      <p:cBhvr>
                                        <p:cTn id="65" dur="500"/>
                                        <p:tgtEl>
                                          <p:spTgt spid="31"/>
                                        </p:tgtEl>
                                      </p:cBhvr>
                                    </p:animEffect>
                                  </p:childTnLst>
                                </p:cTn>
                              </p:par>
                              <p:par>
                                <p:cTn id="66" presetID="35" presetClass="path" presetSubtype="0" accel="50000" decel="50000" fill="hold" grpId="1" nodeType="withEffect">
                                  <p:stCondLst>
                                    <p:cond delay="0"/>
                                  </p:stCondLst>
                                  <p:childTnLst>
                                    <p:animMotion origin="layout" path="M 0 0 L 0.13052 0 " pathEditMode="relative" rAng="0" ptsTypes="AA">
                                      <p:cBhvr>
                                        <p:cTn id="67" dur="1000" fill="hold"/>
                                        <p:tgtEl>
                                          <p:spTgt spid="31"/>
                                        </p:tgtEl>
                                        <p:attrNameLst>
                                          <p:attrName>ppt_x</p:attrName>
                                          <p:attrName>ppt_y</p:attrName>
                                        </p:attrNameLst>
                                      </p:cBhvr>
                                      <p:rCtr x="6523" y="0"/>
                                    </p:animMotion>
                                  </p:childTnLst>
                                </p:cTn>
                              </p:par>
                            </p:childTnLst>
                          </p:cTn>
                        </p:par>
                        <p:par>
                          <p:cTn id="68" fill="hold">
                            <p:stCondLst>
                              <p:cond delay="4825"/>
                            </p:stCondLst>
                            <p:childTnLst>
                              <p:par>
                                <p:cTn id="69" presetID="53" presetClass="entr" presetSubtype="16" fill="hold" grpId="0" nodeType="after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250" fill="hold"/>
                                        <p:tgtEl>
                                          <p:spTgt spid="38"/>
                                        </p:tgtEl>
                                        <p:attrNameLst>
                                          <p:attrName>ppt_w</p:attrName>
                                        </p:attrNameLst>
                                      </p:cBhvr>
                                      <p:tavLst>
                                        <p:tav tm="0">
                                          <p:val>
                                            <p:fltVal val="0"/>
                                          </p:val>
                                        </p:tav>
                                        <p:tav tm="100000">
                                          <p:val>
                                            <p:strVal val="#ppt_w"/>
                                          </p:val>
                                        </p:tav>
                                      </p:tavLst>
                                    </p:anim>
                                    <p:anim calcmode="lin" valueType="num">
                                      <p:cBhvr>
                                        <p:cTn id="72" dur="250" fill="hold"/>
                                        <p:tgtEl>
                                          <p:spTgt spid="38"/>
                                        </p:tgtEl>
                                        <p:attrNameLst>
                                          <p:attrName>ppt_h</p:attrName>
                                        </p:attrNameLst>
                                      </p:cBhvr>
                                      <p:tavLst>
                                        <p:tav tm="0">
                                          <p:val>
                                            <p:fltVal val="0"/>
                                          </p:val>
                                        </p:tav>
                                        <p:tav tm="100000">
                                          <p:val>
                                            <p:strVal val="#ppt_h"/>
                                          </p:val>
                                        </p:tav>
                                      </p:tavLst>
                                    </p:anim>
                                    <p:animEffect transition="in" filter="fade">
                                      <p:cBhvr>
                                        <p:cTn id="73" dur="250"/>
                                        <p:tgtEl>
                                          <p:spTgt spid="38"/>
                                        </p:tgtEl>
                                      </p:cBhvr>
                                    </p:animEffect>
                                  </p:childTnLst>
                                </p:cTn>
                              </p:par>
                              <p:par>
                                <p:cTn id="74" presetID="6" presetClass="emph" presetSubtype="0" decel="100000" fill="hold" grpId="1" nodeType="withEffect">
                                  <p:stCondLst>
                                    <p:cond delay="200"/>
                                  </p:stCondLst>
                                  <p:childTnLst>
                                    <p:animScale>
                                      <p:cBhvr>
                                        <p:cTn id="75" dur="250" fill="hold"/>
                                        <p:tgtEl>
                                          <p:spTgt spid="38"/>
                                        </p:tgtEl>
                                      </p:cBhvr>
                                      <p:by x="120000" y="120000"/>
                                    </p:animScale>
                                  </p:childTnLst>
                                </p:cTn>
                              </p:par>
                              <p:par>
                                <p:cTn id="76" presetID="6" presetClass="emph" presetSubtype="0" decel="100000" fill="hold" grpId="2" nodeType="withEffect">
                                  <p:stCondLst>
                                    <p:cond delay="400"/>
                                  </p:stCondLst>
                                  <p:childTnLst>
                                    <p:animScale>
                                      <p:cBhvr>
                                        <p:cTn id="77" dur="250" fill="hold"/>
                                        <p:tgtEl>
                                          <p:spTgt spid="38"/>
                                        </p:tgtEl>
                                      </p:cBhvr>
                                      <p:by x="83000" y="83000"/>
                                    </p:animScale>
                                  </p:childTnLst>
                                </p:cTn>
                              </p:par>
                              <p:par>
                                <p:cTn id="78" presetID="53" presetClass="entr" presetSubtype="16" fill="hold" grpId="0" nodeType="withEffect">
                                  <p:stCondLst>
                                    <p:cond delay="400"/>
                                  </p:stCondLst>
                                  <p:childTnLst>
                                    <p:set>
                                      <p:cBhvr>
                                        <p:cTn id="79" dur="1" fill="hold">
                                          <p:stCondLst>
                                            <p:cond delay="0"/>
                                          </p:stCondLst>
                                        </p:cTn>
                                        <p:tgtEl>
                                          <p:spTgt spid="69"/>
                                        </p:tgtEl>
                                        <p:attrNameLst>
                                          <p:attrName>style.visibility</p:attrName>
                                        </p:attrNameLst>
                                      </p:cBhvr>
                                      <p:to>
                                        <p:strVal val="visible"/>
                                      </p:to>
                                    </p:set>
                                    <p:anim calcmode="lin" valueType="num">
                                      <p:cBhvr>
                                        <p:cTn id="80" dur="250" fill="hold"/>
                                        <p:tgtEl>
                                          <p:spTgt spid="69"/>
                                        </p:tgtEl>
                                        <p:attrNameLst>
                                          <p:attrName>ppt_w</p:attrName>
                                        </p:attrNameLst>
                                      </p:cBhvr>
                                      <p:tavLst>
                                        <p:tav tm="0">
                                          <p:val>
                                            <p:fltVal val="0"/>
                                          </p:val>
                                        </p:tav>
                                        <p:tav tm="100000">
                                          <p:val>
                                            <p:strVal val="#ppt_w"/>
                                          </p:val>
                                        </p:tav>
                                      </p:tavLst>
                                    </p:anim>
                                    <p:anim calcmode="lin" valueType="num">
                                      <p:cBhvr>
                                        <p:cTn id="81" dur="250" fill="hold"/>
                                        <p:tgtEl>
                                          <p:spTgt spid="69"/>
                                        </p:tgtEl>
                                        <p:attrNameLst>
                                          <p:attrName>ppt_h</p:attrName>
                                        </p:attrNameLst>
                                      </p:cBhvr>
                                      <p:tavLst>
                                        <p:tav tm="0">
                                          <p:val>
                                            <p:fltVal val="0"/>
                                          </p:val>
                                        </p:tav>
                                        <p:tav tm="100000">
                                          <p:val>
                                            <p:strVal val="#ppt_h"/>
                                          </p:val>
                                        </p:tav>
                                      </p:tavLst>
                                    </p:anim>
                                    <p:animEffect transition="in" filter="fade">
                                      <p:cBhvr>
                                        <p:cTn id="82" dur="250"/>
                                        <p:tgtEl>
                                          <p:spTgt spid="69"/>
                                        </p:tgtEl>
                                      </p:cBhvr>
                                    </p:animEffect>
                                  </p:childTnLst>
                                </p:cTn>
                              </p:par>
                              <p:par>
                                <p:cTn id="83" presetID="6" presetClass="emph" presetSubtype="0" decel="100000" fill="hold" grpId="1" nodeType="withEffect">
                                  <p:stCondLst>
                                    <p:cond delay="600"/>
                                  </p:stCondLst>
                                  <p:childTnLst>
                                    <p:animScale>
                                      <p:cBhvr>
                                        <p:cTn id="84" dur="250" fill="hold"/>
                                        <p:tgtEl>
                                          <p:spTgt spid="69"/>
                                        </p:tgtEl>
                                      </p:cBhvr>
                                      <p:by x="120000" y="120000"/>
                                    </p:animScale>
                                  </p:childTnLst>
                                </p:cTn>
                              </p:par>
                              <p:par>
                                <p:cTn id="85" presetID="6" presetClass="emph" presetSubtype="0" decel="100000" fill="hold" grpId="2" nodeType="withEffect">
                                  <p:stCondLst>
                                    <p:cond delay="800"/>
                                  </p:stCondLst>
                                  <p:childTnLst>
                                    <p:animScale>
                                      <p:cBhvr>
                                        <p:cTn id="86" dur="250" fill="hold"/>
                                        <p:tgtEl>
                                          <p:spTgt spid="69"/>
                                        </p:tgtEl>
                                      </p:cBhvr>
                                      <p:by x="83000" y="83000"/>
                                    </p:animScale>
                                  </p:childTnLst>
                                </p:cTn>
                              </p:par>
                              <p:par>
                                <p:cTn id="87" presetID="53" presetClass="entr" presetSubtype="16" fill="hold" grpId="0" nodeType="withEffect">
                                  <p:stCondLst>
                                    <p:cond delay="600"/>
                                  </p:stCondLst>
                                  <p:childTnLst>
                                    <p:set>
                                      <p:cBhvr>
                                        <p:cTn id="88" dur="1" fill="hold">
                                          <p:stCondLst>
                                            <p:cond delay="0"/>
                                          </p:stCondLst>
                                        </p:cTn>
                                        <p:tgtEl>
                                          <p:spTgt spid="73"/>
                                        </p:tgtEl>
                                        <p:attrNameLst>
                                          <p:attrName>style.visibility</p:attrName>
                                        </p:attrNameLst>
                                      </p:cBhvr>
                                      <p:to>
                                        <p:strVal val="visible"/>
                                      </p:to>
                                    </p:set>
                                    <p:anim calcmode="lin" valueType="num">
                                      <p:cBhvr>
                                        <p:cTn id="89" dur="250" fill="hold"/>
                                        <p:tgtEl>
                                          <p:spTgt spid="73"/>
                                        </p:tgtEl>
                                        <p:attrNameLst>
                                          <p:attrName>ppt_w</p:attrName>
                                        </p:attrNameLst>
                                      </p:cBhvr>
                                      <p:tavLst>
                                        <p:tav tm="0">
                                          <p:val>
                                            <p:fltVal val="0"/>
                                          </p:val>
                                        </p:tav>
                                        <p:tav tm="100000">
                                          <p:val>
                                            <p:strVal val="#ppt_w"/>
                                          </p:val>
                                        </p:tav>
                                      </p:tavLst>
                                    </p:anim>
                                    <p:anim calcmode="lin" valueType="num">
                                      <p:cBhvr>
                                        <p:cTn id="90" dur="250" fill="hold"/>
                                        <p:tgtEl>
                                          <p:spTgt spid="73"/>
                                        </p:tgtEl>
                                        <p:attrNameLst>
                                          <p:attrName>ppt_h</p:attrName>
                                        </p:attrNameLst>
                                      </p:cBhvr>
                                      <p:tavLst>
                                        <p:tav tm="0">
                                          <p:val>
                                            <p:fltVal val="0"/>
                                          </p:val>
                                        </p:tav>
                                        <p:tav tm="100000">
                                          <p:val>
                                            <p:strVal val="#ppt_h"/>
                                          </p:val>
                                        </p:tav>
                                      </p:tavLst>
                                    </p:anim>
                                    <p:animEffect transition="in" filter="fade">
                                      <p:cBhvr>
                                        <p:cTn id="91" dur="250"/>
                                        <p:tgtEl>
                                          <p:spTgt spid="73"/>
                                        </p:tgtEl>
                                      </p:cBhvr>
                                    </p:animEffect>
                                  </p:childTnLst>
                                </p:cTn>
                              </p:par>
                              <p:par>
                                <p:cTn id="92" presetID="6" presetClass="emph" presetSubtype="0" decel="100000" fill="hold" grpId="1" nodeType="withEffect">
                                  <p:stCondLst>
                                    <p:cond delay="800"/>
                                  </p:stCondLst>
                                  <p:childTnLst>
                                    <p:animScale>
                                      <p:cBhvr>
                                        <p:cTn id="93" dur="250" fill="hold"/>
                                        <p:tgtEl>
                                          <p:spTgt spid="73"/>
                                        </p:tgtEl>
                                      </p:cBhvr>
                                      <p:by x="120000" y="120000"/>
                                    </p:animScale>
                                  </p:childTnLst>
                                </p:cTn>
                              </p:par>
                              <p:par>
                                <p:cTn id="94" presetID="6" presetClass="emph" presetSubtype="0" decel="100000" fill="hold" grpId="2" nodeType="withEffect">
                                  <p:stCondLst>
                                    <p:cond delay="1000"/>
                                  </p:stCondLst>
                                  <p:childTnLst>
                                    <p:animScale>
                                      <p:cBhvr>
                                        <p:cTn id="95" dur="250" fill="hold"/>
                                        <p:tgtEl>
                                          <p:spTgt spid="73"/>
                                        </p:tgtEl>
                                      </p:cBhvr>
                                      <p:by x="83000" y="83000"/>
                                    </p:animScale>
                                  </p:childTnLst>
                                </p:cTn>
                              </p:par>
                            </p:childTnLst>
                          </p:cTn>
                        </p:par>
                        <p:par>
                          <p:cTn id="96" fill="hold">
                            <p:stCondLst>
                              <p:cond delay="6075"/>
                            </p:stCondLst>
                            <p:childTnLst>
                              <p:par>
                                <p:cTn id="97" presetID="53" presetClass="entr" presetSubtype="16" fill="hold" grpId="0" nodeType="afterEffect">
                                  <p:stCondLst>
                                    <p:cond delay="0"/>
                                  </p:stCondLst>
                                  <p:iterate type="lt">
                                    <p:tmPct val="10000"/>
                                  </p:iterate>
                                  <p:childTnLst>
                                    <p:set>
                                      <p:cBhvr>
                                        <p:cTn id="98" dur="1" fill="hold">
                                          <p:stCondLst>
                                            <p:cond delay="0"/>
                                          </p:stCondLst>
                                        </p:cTn>
                                        <p:tgtEl>
                                          <p:spTgt spid="76"/>
                                        </p:tgtEl>
                                        <p:attrNameLst>
                                          <p:attrName>style.visibility</p:attrName>
                                        </p:attrNameLst>
                                      </p:cBhvr>
                                      <p:to>
                                        <p:strVal val="visible"/>
                                      </p:to>
                                    </p:set>
                                    <p:anim calcmode="lin" valueType="num">
                                      <p:cBhvr>
                                        <p:cTn id="99" dur="250" fill="hold"/>
                                        <p:tgtEl>
                                          <p:spTgt spid="76"/>
                                        </p:tgtEl>
                                        <p:attrNameLst>
                                          <p:attrName>ppt_w</p:attrName>
                                        </p:attrNameLst>
                                      </p:cBhvr>
                                      <p:tavLst>
                                        <p:tav tm="0">
                                          <p:val>
                                            <p:fltVal val="0"/>
                                          </p:val>
                                        </p:tav>
                                        <p:tav tm="100000">
                                          <p:val>
                                            <p:strVal val="#ppt_w"/>
                                          </p:val>
                                        </p:tav>
                                      </p:tavLst>
                                    </p:anim>
                                    <p:anim calcmode="lin" valueType="num">
                                      <p:cBhvr>
                                        <p:cTn id="100" dur="250" fill="hold"/>
                                        <p:tgtEl>
                                          <p:spTgt spid="76"/>
                                        </p:tgtEl>
                                        <p:attrNameLst>
                                          <p:attrName>ppt_h</p:attrName>
                                        </p:attrNameLst>
                                      </p:cBhvr>
                                      <p:tavLst>
                                        <p:tav tm="0">
                                          <p:val>
                                            <p:fltVal val="0"/>
                                          </p:val>
                                        </p:tav>
                                        <p:tav tm="100000">
                                          <p:val>
                                            <p:strVal val="#ppt_h"/>
                                          </p:val>
                                        </p:tav>
                                      </p:tavLst>
                                    </p:anim>
                                    <p:animEffect transition="in" filter="fade">
                                      <p:cBhvr>
                                        <p:cTn id="101" dur="250"/>
                                        <p:tgtEl>
                                          <p:spTgt spid="76"/>
                                        </p:tgtEl>
                                      </p:cBhvr>
                                    </p:animEffect>
                                  </p:childTnLst>
                                </p:cTn>
                              </p:par>
                            </p:childTnLst>
                          </p:cTn>
                        </p:par>
                        <p:par>
                          <p:cTn id="102" fill="hold">
                            <p:stCondLst>
                              <p:cond delay="7250"/>
                            </p:stCondLst>
                            <p:childTnLst>
                              <p:par>
                                <p:cTn id="103" presetID="53" presetClass="entr" presetSubtype="16" fill="hold" grpId="0" nodeType="after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500" fill="hold"/>
                                        <p:tgtEl>
                                          <p:spTgt spid="37"/>
                                        </p:tgtEl>
                                        <p:attrNameLst>
                                          <p:attrName>ppt_w</p:attrName>
                                        </p:attrNameLst>
                                      </p:cBhvr>
                                      <p:tavLst>
                                        <p:tav tm="0">
                                          <p:val>
                                            <p:fltVal val="0"/>
                                          </p:val>
                                        </p:tav>
                                        <p:tav tm="100000">
                                          <p:val>
                                            <p:strVal val="#ppt_w"/>
                                          </p:val>
                                        </p:tav>
                                      </p:tavLst>
                                    </p:anim>
                                    <p:anim calcmode="lin" valueType="num">
                                      <p:cBhvr>
                                        <p:cTn id="106" dur="500" fill="hold"/>
                                        <p:tgtEl>
                                          <p:spTgt spid="37"/>
                                        </p:tgtEl>
                                        <p:attrNameLst>
                                          <p:attrName>ppt_h</p:attrName>
                                        </p:attrNameLst>
                                      </p:cBhvr>
                                      <p:tavLst>
                                        <p:tav tm="0">
                                          <p:val>
                                            <p:fltVal val="0"/>
                                          </p:val>
                                        </p:tav>
                                        <p:tav tm="100000">
                                          <p:val>
                                            <p:strVal val="#ppt_h"/>
                                          </p:val>
                                        </p:tav>
                                      </p:tavLst>
                                    </p:anim>
                                    <p:animEffect transition="in" filter="fade">
                                      <p:cBhvr>
                                        <p:cTn id="107" dur="500"/>
                                        <p:tgtEl>
                                          <p:spTgt spid="37"/>
                                        </p:tgtEl>
                                      </p:cBhvr>
                                    </p:animEffect>
                                  </p:childTnLst>
                                </p:cTn>
                              </p:par>
                              <p:par>
                                <p:cTn id="108" presetID="35" presetClass="path" presetSubtype="0" accel="50000" decel="50000" fill="hold" grpId="1" nodeType="withEffect">
                                  <p:stCondLst>
                                    <p:cond delay="0"/>
                                  </p:stCondLst>
                                  <p:childTnLst>
                                    <p:animMotion origin="layout" path="M 0 0 L 0.13052 0 " pathEditMode="relative" rAng="0" ptsTypes="AA">
                                      <p:cBhvr>
                                        <p:cTn id="109" dur="1000" fill="hold"/>
                                        <p:tgtEl>
                                          <p:spTgt spid="37"/>
                                        </p:tgtEl>
                                        <p:attrNameLst>
                                          <p:attrName>ppt_x</p:attrName>
                                          <p:attrName>ppt_y</p:attrName>
                                        </p:attrNameLst>
                                      </p:cBhvr>
                                      <p:rCtr x="6523" y="0"/>
                                    </p:animMotion>
                                  </p:childTnLst>
                                </p:cTn>
                              </p:par>
                            </p:childTnLst>
                          </p:cTn>
                        </p:par>
                        <p:par>
                          <p:cTn id="110" fill="hold">
                            <p:stCondLst>
                              <p:cond delay="8250"/>
                            </p:stCondLst>
                            <p:childTnLst>
                              <p:par>
                                <p:cTn id="111" presetID="53" presetClass="entr" presetSubtype="16" fill="hold" grpId="0" nodeType="afterEffect">
                                  <p:stCondLst>
                                    <p:cond delay="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250" fill="hold"/>
                                        <p:tgtEl>
                                          <p:spTgt spid="44"/>
                                        </p:tgtEl>
                                        <p:attrNameLst>
                                          <p:attrName>ppt_w</p:attrName>
                                        </p:attrNameLst>
                                      </p:cBhvr>
                                      <p:tavLst>
                                        <p:tav tm="0">
                                          <p:val>
                                            <p:fltVal val="0"/>
                                          </p:val>
                                        </p:tav>
                                        <p:tav tm="100000">
                                          <p:val>
                                            <p:strVal val="#ppt_w"/>
                                          </p:val>
                                        </p:tav>
                                      </p:tavLst>
                                    </p:anim>
                                    <p:anim calcmode="lin" valueType="num">
                                      <p:cBhvr>
                                        <p:cTn id="114" dur="250" fill="hold"/>
                                        <p:tgtEl>
                                          <p:spTgt spid="44"/>
                                        </p:tgtEl>
                                        <p:attrNameLst>
                                          <p:attrName>ppt_h</p:attrName>
                                        </p:attrNameLst>
                                      </p:cBhvr>
                                      <p:tavLst>
                                        <p:tav tm="0">
                                          <p:val>
                                            <p:fltVal val="0"/>
                                          </p:val>
                                        </p:tav>
                                        <p:tav tm="100000">
                                          <p:val>
                                            <p:strVal val="#ppt_h"/>
                                          </p:val>
                                        </p:tav>
                                      </p:tavLst>
                                    </p:anim>
                                    <p:animEffect transition="in" filter="fade">
                                      <p:cBhvr>
                                        <p:cTn id="115" dur="250"/>
                                        <p:tgtEl>
                                          <p:spTgt spid="44"/>
                                        </p:tgtEl>
                                      </p:cBhvr>
                                    </p:animEffect>
                                  </p:childTnLst>
                                </p:cTn>
                              </p:par>
                              <p:par>
                                <p:cTn id="116" presetID="6" presetClass="emph" presetSubtype="0" decel="100000" fill="hold" grpId="1" nodeType="withEffect">
                                  <p:stCondLst>
                                    <p:cond delay="200"/>
                                  </p:stCondLst>
                                  <p:childTnLst>
                                    <p:animScale>
                                      <p:cBhvr>
                                        <p:cTn id="117" dur="250" fill="hold"/>
                                        <p:tgtEl>
                                          <p:spTgt spid="44"/>
                                        </p:tgtEl>
                                      </p:cBhvr>
                                      <p:by x="120000" y="120000"/>
                                    </p:animScale>
                                  </p:childTnLst>
                                </p:cTn>
                              </p:par>
                              <p:par>
                                <p:cTn id="118" presetID="6" presetClass="emph" presetSubtype="0" decel="100000" fill="hold" grpId="2" nodeType="withEffect">
                                  <p:stCondLst>
                                    <p:cond delay="400"/>
                                  </p:stCondLst>
                                  <p:childTnLst>
                                    <p:animScale>
                                      <p:cBhvr>
                                        <p:cTn id="119" dur="250" fill="hold"/>
                                        <p:tgtEl>
                                          <p:spTgt spid="44"/>
                                        </p:tgtEl>
                                      </p:cBhvr>
                                      <p:by x="83000" y="83000"/>
                                    </p:animScale>
                                  </p:childTnLst>
                                </p:cTn>
                              </p:par>
                              <p:par>
                                <p:cTn id="120" presetID="53" presetClass="entr" presetSubtype="16" fill="hold" grpId="0" nodeType="withEffect">
                                  <p:stCondLst>
                                    <p:cond delay="400"/>
                                  </p:stCondLst>
                                  <p:childTnLst>
                                    <p:set>
                                      <p:cBhvr>
                                        <p:cTn id="121" dur="1" fill="hold">
                                          <p:stCondLst>
                                            <p:cond delay="0"/>
                                          </p:stCondLst>
                                        </p:cTn>
                                        <p:tgtEl>
                                          <p:spTgt spid="70"/>
                                        </p:tgtEl>
                                        <p:attrNameLst>
                                          <p:attrName>style.visibility</p:attrName>
                                        </p:attrNameLst>
                                      </p:cBhvr>
                                      <p:to>
                                        <p:strVal val="visible"/>
                                      </p:to>
                                    </p:set>
                                    <p:anim calcmode="lin" valueType="num">
                                      <p:cBhvr>
                                        <p:cTn id="122" dur="250" fill="hold"/>
                                        <p:tgtEl>
                                          <p:spTgt spid="70"/>
                                        </p:tgtEl>
                                        <p:attrNameLst>
                                          <p:attrName>ppt_w</p:attrName>
                                        </p:attrNameLst>
                                      </p:cBhvr>
                                      <p:tavLst>
                                        <p:tav tm="0">
                                          <p:val>
                                            <p:fltVal val="0"/>
                                          </p:val>
                                        </p:tav>
                                        <p:tav tm="100000">
                                          <p:val>
                                            <p:strVal val="#ppt_w"/>
                                          </p:val>
                                        </p:tav>
                                      </p:tavLst>
                                    </p:anim>
                                    <p:anim calcmode="lin" valueType="num">
                                      <p:cBhvr>
                                        <p:cTn id="123" dur="250" fill="hold"/>
                                        <p:tgtEl>
                                          <p:spTgt spid="70"/>
                                        </p:tgtEl>
                                        <p:attrNameLst>
                                          <p:attrName>ppt_h</p:attrName>
                                        </p:attrNameLst>
                                      </p:cBhvr>
                                      <p:tavLst>
                                        <p:tav tm="0">
                                          <p:val>
                                            <p:fltVal val="0"/>
                                          </p:val>
                                        </p:tav>
                                        <p:tav tm="100000">
                                          <p:val>
                                            <p:strVal val="#ppt_h"/>
                                          </p:val>
                                        </p:tav>
                                      </p:tavLst>
                                    </p:anim>
                                    <p:animEffect transition="in" filter="fade">
                                      <p:cBhvr>
                                        <p:cTn id="124" dur="250"/>
                                        <p:tgtEl>
                                          <p:spTgt spid="70"/>
                                        </p:tgtEl>
                                      </p:cBhvr>
                                    </p:animEffect>
                                  </p:childTnLst>
                                </p:cTn>
                              </p:par>
                              <p:par>
                                <p:cTn id="125" presetID="6" presetClass="emph" presetSubtype="0" decel="100000" fill="hold" grpId="1" nodeType="withEffect">
                                  <p:stCondLst>
                                    <p:cond delay="600"/>
                                  </p:stCondLst>
                                  <p:childTnLst>
                                    <p:animScale>
                                      <p:cBhvr>
                                        <p:cTn id="126" dur="250" fill="hold"/>
                                        <p:tgtEl>
                                          <p:spTgt spid="70"/>
                                        </p:tgtEl>
                                      </p:cBhvr>
                                      <p:by x="120000" y="120000"/>
                                    </p:animScale>
                                  </p:childTnLst>
                                </p:cTn>
                              </p:par>
                              <p:par>
                                <p:cTn id="127" presetID="6" presetClass="emph" presetSubtype="0" decel="100000" fill="hold" grpId="2" nodeType="withEffect">
                                  <p:stCondLst>
                                    <p:cond delay="800"/>
                                  </p:stCondLst>
                                  <p:childTnLst>
                                    <p:animScale>
                                      <p:cBhvr>
                                        <p:cTn id="128" dur="250" fill="hold"/>
                                        <p:tgtEl>
                                          <p:spTgt spid="70"/>
                                        </p:tgtEl>
                                      </p:cBhvr>
                                      <p:by x="83000" y="83000"/>
                                    </p:animScale>
                                  </p:childTnLst>
                                </p:cTn>
                              </p:par>
                              <p:par>
                                <p:cTn id="129" presetID="53" presetClass="entr" presetSubtype="16" fill="hold" grpId="0" nodeType="withEffect">
                                  <p:stCondLst>
                                    <p:cond delay="60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250" fill="hold"/>
                                        <p:tgtEl>
                                          <p:spTgt spid="74"/>
                                        </p:tgtEl>
                                        <p:attrNameLst>
                                          <p:attrName>ppt_w</p:attrName>
                                        </p:attrNameLst>
                                      </p:cBhvr>
                                      <p:tavLst>
                                        <p:tav tm="0">
                                          <p:val>
                                            <p:fltVal val="0"/>
                                          </p:val>
                                        </p:tav>
                                        <p:tav tm="100000">
                                          <p:val>
                                            <p:strVal val="#ppt_w"/>
                                          </p:val>
                                        </p:tav>
                                      </p:tavLst>
                                    </p:anim>
                                    <p:anim calcmode="lin" valueType="num">
                                      <p:cBhvr>
                                        <p:cTn id="132" dur="250" fill="hold"/>
                                        <p:tgtEl>
                                          <p:spTgt spid="74"/>
                                        </p:tgtEl>
                                        <p:attrNameLst>
                                          <p:attrName>ppt_h</p:attrName>
                                        </p:attrNameLst>
                                      </p:cBhvr>
                                      <p:tavLst>
                                        <p:tav tm="0">
                                          <p:val>
                                            <p:fltVal val="0"/>
                                          </p:val>
                                        </p:tav>
                                        <p:tav tm="100000">
                                          <p:val>
                                            <p:strVal val="#ppt_h"/>
                                          </p:val>
                                        </p:tav>
                                      </p:tavLst>
                                    </p:anim>
                                    <p:animEffect transition="in" filter="fade">
                                      <p:cBhvr>
                                        <p:cTn id="133" dur="250"/>
                                        <p:tgtEl>
                                          <p:spTgt spid="74"/>
                                        </p:tgtEl>
                                      </p:cBhvr>
                                    </p:animEffect>
                                  </p:childTnLst>
                                </p:cTn>
                              </p:par>
                              <p:par>
                                <p:cTn id="134" presetID="6" presetClass="emph" presetSubtype="0" decel="100000" fill="hold" grpId="1" nodeType="withEffect">
                                  <p:stCondLst>
                                    <p:cond delay="800"/>
                                  </p:stCondLst>
                                  <p:childTnLst>
                                    <p:animScale>
                                      <p:cBhvr>
                                        <p:cTn id="135" dur="250" fill="hold"/>
                                        <p:tgtEl>
                                          <p:spTgt spid="74"/>
                                        </p:tgtEl>
                                      </p:cBhvr>
                                      <p:by x="120000" y="120000"/>
                                    </p:animScale>
                                  </p:childTnLst>
                                </p:cTn>
                              </p:par>
                              <p:par>
                                <p:cTn id="136" presetID="6" presetClass="emph" presetSubtype="0" decel="100000" fill="hold" grpId="2" nodeType="withEffect">
                                  <p:stCondLst>
                                    <p:cond delay="1000"/>
                                  </p:stCondLst>
                                  <p:childTnLst>
                                    <p:animScale>
                                      <p:cBhvr>
                                        <p:cTn id="137" dur="250" fill="hold"/>
                                        <p:tgtEl>
                                          <p:spTgt spid="74"/>
                                        </p:tgtEl>
                                      </p:cBhvr>
                                      <p:by x="83000" y="83000"/>
                                    </p:animScale>
                                  </p:childTnLst>
                                </p:cTn>
                              </p:par>
                            </p:childTnLst>
                          </p:cTn>
                        </p:par>
                        <p:par>
                          <p:cTn id="138" fill="hold">
                            <p:stCondLst>
                              <p:cond delay="9500"/>
                            </p:stCondLst>
                            <p:childTnLst>
                              <p:par>
                                <p:cTn id="139" presetID="53" presetClass="entr" presetSubtype="16" fill="hold" grpId="0" nodeType="afterEffect">
                                  <p:stCondLst>
                                    <p:cond delay="0"/>
                                  </p:stCondLst>
                                  <p:iterate type="lt">
                                    <p:tmPct val="10000"/>
                                  </p:iterate>
                                  <p:childTnLst>
                                    <p:set>
                                      <p:cBhvr>
                                        <p:cTn id="140" dur="1" fill="hold">
                                          <p:stCondLst>
                                            <p:cond delay="0"/>
                                          </p:stCondLst>
                                        </p:cTn>
                                        <p:tgtEl>
                                          <p:spTgt spid="77"/>
                                        </p:tgtEl>
                                        <p:attrNameLst>
                                          <p:attrName>style.visibility</p:attrName>
                                        </p:attrNameLst>
                                      </p:cBhvr>
                                      <p:to>
                                        <p:strVal val="visible"/>
                                      </p:to>
                                    </p:set>
                                    <p:anim calcmode="lin" valueType="num">
                                      <p:cBhvr>
                                        <p:cTn id="141" dur="250" fill="hold"/>
                                        <p:tgtEl>
                                          <p:spTgt spid="77"/>
                                        </p:tgtEl>
                                        <p:attrNameLst>
                                          <p:attrName>ppt_w</p:attrName>
                                        </p:attrNameLst>
                                      </p:cBhvr>
                                      <p:tavLst>
                                        <p:tav tm="0">
                                          <p:val>
                                            <p:fltVal val="0"/>
                                          </p:val>
                                        </p:tav>
                                        <p:tav tm="100000">
                                          <p:val>
                                            <p:strVal val="#ppt_w"/>
                                          </p:val>
                                        </p:tav>
                                      </p:tavLst>
                                    </p:anim>
                                    <p:anim calcmode="lin" valueType="num">
                                      <p:cBhvr>
                                        <p:cTn id="142" dur="250" fill="hold"/>
                                        <p:tgtEl>
                                          <p:spTgt spid="77"/>
                                        </p:tgtEl>
                                        <p:attrNameLst>
                                          <p:attrName>ppt_h</p:attrName>
                                        </p:attrNameLst>
                                      </p:cBhvr>
                                      <p:tavLst>
                                        <p:tav tm="0">
                                          <p:val>
                                            <p:fltVal val="0"/>
                                          </p:val>
                                        </p:tav>
                                        <p:tav tm="100000">
                                          <p:val>
                                            <p:strVal val="#ppt_h"/>
                                          </p:val>
                                        </p:tav>
                                      </p:tavLst>
                                    </p:anim>
                                    <p:animEffect transition="in" filter="fade">
                                      <p:cBhvr>
                                        <p:cTn id="143" dur="250"/>
                                        <p:tgtEl>
                                          <p:spTgt spid="77"/>
                                        </p:tgtEl>
                                      </p:cBhvr>
                                    </p:animEffect>
                                  </p:childTnLst>
                                </p:cTn>
                              </p:par>
                            </p:childTnLst>
                          </p:cTn>
                        </p:par>
                        <p:par>
                          <p:cTn id="144" fill="hold">
                            <p:stCondLst>
                              <p:cond delay="10275"/>
                            </p:stCondLst>
                            <p:childTnLst>
                              <p:par>
                                <p:cTn id="145" presetID="53" presetClass="entr" presetSubtype="16" fill="hold" grpId="0" nodeType="afterEffect">
                                  <p:stCondLst>
                                    <p:cond delay="0"/>
                                  </p:stCondLst>
                                  <p:childTnLst>
                                    <p:set>
                                      <p:cBhvr>
                                        <p:cTn id="146" dur="1" fill="hold">
                                          <p:stCondLst>
                                            <p:cond delay="0"/>
                                          </p:stCondLst>
                                        </p:cTn>
                                        <p:tgtEl>
                                          <p:spTgt spid="43"/>
                                        </p:tgtEl>
                                        <p:attrNameLst>
                                          <p:attrName>style.visibility</p:attrName>
                                        </p:attrNameLst>
                                      </p:cBhvr>
                                      <p:to>
                                        <p:strVal val="visible"/>
                                      </p:to>
                                    </p:set>
                                    <p:anim calcmode="lin" valueType="num">
                                      <p:cBhvr>
                                        <p:cTn id="147" dur="500" fill="hold"/>
                                        <p:tgtEl>
                                          <p:spTgt spid="43"/>
                                        </p:tgtEl>
                                        <p:attrNameLst>
                                          <p:attrName>ppt_w</p:attrName>
                                        </p:attrNameLst>
                                      </p:cBhvr>
                                      <p:tavLst>
                                        <p:tav tm="0">
                                          <p:val>
                                            <p:fltVal val="0"/>
                                          </p:val>
                                        </p:tav>
                                        <p:tav tm="100000">
                                          <p:val>
                                            <p:strVal val="#ppt_w"/>
                                          </p:val>
                                        </p:tav>
                                      </p:tavLst>
                                    </p:anim>
                                    <p:anim calcmode="lin" valueType="num">
                                      <p:cBhvr>
                                        <p:cTn id="148" dur="500" fill="hold"/>
                                        <p:tgtEl>
                                          <p:spTgt spid="43"/>
                                        </p:tgtEl>
                                        <p:attrNameLst>
                                          <p:attrName>ppt_h</p:attrName>
                                        </p:attrNameLst>
                                      </p:cBhvr>
                                      <p:tavLst>
                                        <p:tav tm="0">
                                          <p:val>
                                            <p:fltVal val="0"/>
                                          </p:val>
                                        </p:tav>
                                        <p:tav tm="100000">
                                          <p:val>
                                            <p:strVal val="#ppt_h"/>
                                          </p:val>
                                        </p:tav>
                                      </p:tavLst>
                                    </p:anim>
                                    <p:animEffect transition="in" filter="fade">
                                      <p:cBhvr>
                                        <p:cTn id="149" dur="500"/>
                                        <p:tgtEl>
                                          <p:spTgt spid="43"/>
                                        </p:tgtEl>
                                      </p:cBhvr>
                                    </p:animEffect>
                                  </p:childTnLst>
                                </p:cTn>
                              </p:par>
                              <p:par>
                                <p:cTn id="150" presetID="35" presetClass="path" presetSubtype="0" accel="50000" decel="50000" fill="hold" grpId="1" nodeType="withEffect">
                                  <p:stCondLst>
                                    <p:cond delay="0"/>
                                  </p:stCondLst>
                                  <p:childTnLst>
                                    <p:animMotion origin="layout" path="M 0 0 L 0.13052 0 " pathEditMode="relative" rAng="0" ptsTypes="AA">
                                      <p:cBhvr>
                                        <p:cTn id="151" dur="1000" fill="hold"/>
                                        <p:tgtEl>
                                          <p:spTgt spid="43"/>
                                        </p:tgtEl>
                                        <p:attrNameLst>
                                          <p:attrName>ppt_x</p:attrName>
                                          <p:attrName>ppt_y</p:attrName>
                                        </p:attrNameLst>
                                      </p:cBhvr>
                                      <p:rCtr x="6523" y="0"/>
                                    </p:animMotion>
                                  </p:childTnLst>
                                </p:cTn>
                              </p:par>
                            </p:childTnLst>
                          </p:cTn>
                        </p:par>
                        <p:par>
                          <p:cTn id="152" fill="hold">
                            <p:stCondLst>
                              <p:cond delay="11275"/>
                            </p:stCondLst>
                            <p:childTnLst>
                              <p:par>
                                <p:cTn id="153" presetID="53" presetClass="entr" presetSubtype="16" fill="hold" grpId="0" nodeType="afterEffect">
                                  <p:stCondLst>
                                    <p:cond delay="0"/>
                                  </p:stCondLst>
                                  <p:childTnLst>
                                    <p:set>
                                      <p:cBhvr>
                                        <p:cTn id="154" dur="1" fill="hold">
                                          <p:stCondLst>
                                            <p:cond delay="0"/>
                                          </p:stCondLst>
                                        </p:cTn>
                                        <p:tgtEl>
                                          <p:spTgt spid="50"/>
                                        </p:tgtEl>
                                        <p:attrNameLst>
                                          <p:attrName>style.visibility</p:attrName>
                                        </p:attrNameLst>
                                      </p:cBhvr>
                                      <p:to>
                                        <p:strVal val="visible"/>
                                      </p:to>
                                    </p:set>
                                    <p:anim calcmode="lin" valueType="num">
                                      <p:cBhvr>
                                        <p:cTn id="155" dur="250" fill="hold"/>
                                        <p:tgtEl>
                                          <p:spTgt spid="50"/>
                                        </p:tgtEl>
                                        <p:attrNameLst>
                                          <p:attrName>ppt_w</p:attrName>
                                        </p:attrNameLst>
                                      </p:cBhvr>
                                      <p:tavLst>
                                        <p:tav tm="0">
                                          <p:val>
                                            <p:fltVal val="0"/>
                                          </p:val>
                                        </p:tav>
                                        <p:tav tm="100000">
                                          <p:val>
                                            <p:strVal val="#ppt_w"/>
                                          </p:val>
                                        </p:tav>
                                      </p:tavLst>
                                    </p:anim>
                                    <p:anim calcmode="lin" valueType="num">
                                      <p:cBhvr>
                                        <p:cTn id="156" dur="250" fill="hold"/>
                                        <p:tgtEl>
                                          <p:spTgt spid="50"/>
                                        </p:tgtEl>
                                        <p:attrNameLst>
                                          <p:attrName>ppt_h</p:attrName>
                                        </p:attrNameLst>
                                      </p:cBhvr>
                                      <p:tavLst>
                                        <p:tav tm="0">
                                          <p:val>
                                            <p:fltVal val="0"/>
                                          </p:val>
                                        </p:tav>
                                        <p:tav tm="100000">
                                          <p:val>
                                            <p:strVal val="#ppt_h"/>
                                          </p:val>
                                        </p:tav>
                                      </p:tavLst>
                                    </p:anim>
                                    <p:animEffect transition="in" filter="fade">
                                      <p:cBhvr>
                                        <p:cTn id="157" dur="250"/>
                                        <p:tgtEl>
                                          <p:spTgt spid="50"/>
                                        </p:tgtEl>
                                      </p:cBhvr>
                                    </p:animEffect>
                                  </p:childTnLst>
                                </p:cTn>
                              </p:par>
                              <p:par>
                                <p:cTn id="158" presetID="6" presetClass="emph" presetSubtype="0" decel="100000" fill="hold" grpId="1" nodeType="withEffect">
                                  <p:stCondLst>
                                    <p:cond delay="200"/>
                                  </p:stCondLst>
                                  <p:childTnLst>
                                    <p:animScale>
                                      <p:cBhvr>
                                        <p:cTn id="159" dur="250" fill="hold"/>
                                        <p:tgtEl>
                                          <p:spTgt spid="50"/>
                                        </p:tgtEl>
                                      </p:cBhvr>
                                      <p:by x="120000" y="120000"/>
                                    </p:animScale>
                                  </p:childTnLst>
                                </p:cTn>
                              </p:par>
                              <p:par>
                                <p:cTn id="160" presetID="6" presetClass="emph" presetSubtype="0" decel="100000" fill="hold" grpId="2" nodeType="withEffect">
                                  <p:stCondLst>
                                    <p:cond delay="400"/>
                                  </p:stCondLst>
                                  <p:childTnLst>
                                    <p:animScale>
                                      <p:cBhvr>
                                        <p:cTn id="161" dur="250" fill="hold"/>
                                        <p:tgtEl>
                                          <p:spTgt spid="50"/>
                                        </p:tgtEl>
                                      </p:cBhvr>
                                      <p:by x="83000" y="83000"/>
                                    </p:animScale>
                                  </p:childTnLst>
                                </p:cTn>
                              </p:par>
                              <p:par>
                                <p:cTn id="162" presetID="53" presetClass="entr" presetSubtype="16" fill="hold" grpId="0" nodeType="withEffect">
                                  <p:stCondLst>
                                    <p:cond delay="400"/>
                                  </p:stCondLst>
                                  <p:childTnLst>
                                    <p:set>
                                      <p:cBhvr>
                                        <p:cTn id="163" dur="1" fill="hold">
                                          <p:stCondLst>
                                            <p:cond delay="0"/>
                                          </p:stCondLst>
                                        </p:cTn>
                                        <p:tgtEl>
                                          <p:spTgt spid="71"/>
                                        </p:tgtEl>
                                        <p:attrNameLst>
                                          <p:attrName>style.visibility</p:attrName>
                                        </p:attrNameLst>
                                      </p:cBhvr>
                                      <p:to>
                                        <p:strVal val="visible"/>
                                      </p:to>
                                    </p:set>
                                    <p:anim calcmode="lin" valueType="num">
                                      <p:cBhvr>
                                        <p:cTn id="164" dur="250" fill="hold"/>
                                        <p:tgtEl>
                                          <p:spTgt spid="71"/>
                                        </p:tgtEl>
                                        <p:attrNameLst>
                                          <p:attrName>ppt_w</p:attrName>
                                        </p:attrNameLst>
                                      </p:cBhvr>
                                      <p:tavLst>
                                        <p:tav tm="0">
                                          <p:val>
                                            <p:fltVal val="0"/>
                                          </p:val>
                                        </p:tav>
                                        <p:tav tm="100000">
                                          <p:val>
                                            <p:strVal val="#ppt_w"/>
                                          </p:val>
                                        </p:tav>
                                      </p:tavLst>
                                    </p:anim>
                                    <p:anim calcmode="lin" valueType="num">
                                      <p:cBhvr>
                                        <p:cTn id="165" dur="250" fill="hold"/>
                                        <p:tgtEl>
                                          <p:spTgt spid="71"/>
                                        </p:tgtEl>
                                        <p:attrNameLst>
                                          <p:attrName>ppt_h</p:attrName>
                                        </p:attrNameLst>
                                      </p:cBhvr>
                                      <p:tavLst>
                                        <p:tav tm="0">
                                          <p:val>
                                            <p:fltVal val="0"/>
                                          </p:val>
                                        </p:tav>
                                        <p:tav tm="100000">
                                          <p:val>
                                            <p:strVal val="#ppt_h"/>
                                          </p:val>
                                        </p:tav>
                                      </p:tavLst>
                                    </p:anim>
                                    <p:animEffect transition="in" filter="fade">
                                      <p:cBhvr>
                                        <p:cTn id="166" dur="250"/>
                                        <p:tgtEl>
                                          <p:spTgt spid="71"/>
                                        </p:tgtEl>
                                      </p:cBhvr>
                                    </p:animEffect>
                                  </p:childTnLst>
                                </p:cTn>
                              </p:par>
                              <p:par>
                                <p:cTn id="167" presetID="6" presetClass="emph" presetSubtype="0" decel="100000" fill="hold" grpId="1" nodeType="withEffect">
                                  <p:stCondLst>
                                    <p:cond delay="600"/>
                                  </p:stCondLst>
                                  <p:childTnLst>
                                    <p:animScale>
                                      <p:cBhvr>
                                        <p:cTn id="168" dur="250" fill="hold"/>
                                        <p:tgtEl>
                                          <p:spTgt spid="71"/>
                                        </p:tgtEl>
                                      </p:cBhvr>
                                      <p:by x="120000" y="120000"/>
                                    </p:animScale>
                                  </p:childTnLst>
                                </p:cTn>
                              </p:par>
                              <p:par>
                                <p:cTn id="169" presetID="6" presetClass="emph" presetSubtype="0" decel="100000" fill="hold" grpId="2" nodeType="withEffect">
                                  <p:stCondLst>
                                    <p:cond delay="800"/>
                                  </p:stCondLst>
                                  <p:childTnLst>
                                    <p:animScale>
                                      <p:cBhvr>
                                        <p:cTn id="170" dur="250" fill="hold"/>
                                        <p:tgtEl>
                                          <p:spTgt spid="71"/>
                                        </p:tgtEl>
                                      </p:cBhvr>
                                      <p:by x="83000" y="83000"/>
                                    </p:animScale>
                                  </p:childTnLst>
                                </p:cTn>
                              </p:par>
                              <p:par>
                                <p:cTn id="171" presetID="53" presetClass="entr" presetSubtype="16" fill="hold" grpId="0" nodeType="withEffect">
                                  <p:stCondLst>
                                    <p:cond delay="600"/>
                                  </p:stCondLst>
                                  <p:childTnLst>
                                    <p:set>
                                      <p:cBhvr>
                                        <p:cTn id="172" dur="1" fill="hold">
                                          <p:stCondLst>
                                            <p:cond delay="0"/>
                                          </p:stCondLst>
                                        </p:cTn>
                                        <p:tgtEl>
                                          <p:spTgt spid="75"/>
                                        </p:tgtEl>
                                        <p:attrNameLst>
                                          <p:attrName>style.visibility</p:attrName>
                                        </p:attrNameLst>
                                      </p:cBhvr>
                                      <p:to>
                                        <p:strVal val="visible"/>
                                      </p:to>
                                    </p:set>
                                    <p:anim calcmode="lin" valueType="num">
                                      <p:cBhvr>
                                        <p:cTn id="173" dur="250" fill="hold"/>
                                        <p:tgtEl>
                                          <p:spTgt spid="75"/>
                                        </p:tgtEl>
                                        <p:attrNameLst>
                                          <p:attrName>ppt_w</p:attrName>
                                        </p:attrNameLst>
                                      </p:cBhvr>
                                      <p:tavLst>
                                        <p:tav tm="0">
                                          <p:val>
                                            <p:fltVal val="0"/>
                                          </p:val>
                                        </p:tav>
                                        <p:tav tm="100000">
                                          <p:val>
                                            <p:strVal val="#ppt_w"/>
                                          </p:val>
                                        </p:tav>
                                      </p:tavLst>
                                    </p:anim>
                                    <p:anim calcmode="lin" valueType="num">
                                      <p:cBhvr>
                                        <p:cTn id="174" dur="250" fill="hold"/>
                                        <p:tgtEl>
                                          <p:spTgt spid="75"/>
                                        </p:tgtEl>
                                        <p:attrNameLst>
                                          <p:attrName>ppt_h</p:attrName>
                                        </p:attrNameLst>
                                      </p:cBhvr>
                                      <p:tavLst>
                                        <p:tav tm="0">
                                          <p:val>
                                            <p:fltVal val="0"/>
                                          </p:val>
                                        </p:tav>
                                        <p:tav tm="100000">
                                          <p:val>
                                            <p:strVal val="#ppt_h"/>
                                          </p:val>
                                        </p:tav>
                                      </p:tavLst>
                                    </p:anim>
                                    <p:animEffect transition="in" filter="fade">
                                      <p:cBhvr>
                                        <p:cTn id="175" dur="250"/>
                                        <p:tgtEl>
                                          <p:spTgt spid="75"/>
                                        </p:tgtEl>
                                      </p:cBhvr>
                                    </p:animEffect>
                                  </p:childTnLst>
                                </p:cTn>
                              </p:par>
                              <p:par>
                                <p:cTn id="176" presetID="6" presetClass="emph" presetSubtype="0" decel="100000" fill="hold" grpId="1" nodeType="withEffect">
                                  <p:stCondLst>
                                    <p:cond delay="800"/>
                                  </p:stCondLst>
                                  <p:childTnLst>
                                    <p:animScale>
                                      <p:cBhvr>
                                        <p:cTn id="177" dur="250" fill="hold"/>
                                        <p:tgtEl>
                                          <p:spTgt spid="75"/>
                                        </p:tgtEl>
                                      </p:cBhvr>
                                      <p:by x="120000" y="120000"/>
                                    </p:animScale>
                                  </p:childTnLst>
                                </p:cTn>
                              </p:par>
                              <p:par>
                                <p:cTn id="178" presetID="6" presetClass="emph" presetSubtype="0" decel="100000" fill="hold" grpId="2" nodeType="withEffect">
                                  <p:stCondLst>
                                    <p:cond delay="1000"/>
                                  </p:stCondLst>
                                  <p:childTnLst>
                                    <p:animScale>
                                      <p:cBhvr>
                                        <p:cTn id="179" dur="250" fill="hold"/>
                                        <p:tgtEl>
                                          <p:spTgt spid="75"/>
                                        </p:tgtEl>
                                      </p:cBhvr>
                                      <p:by x="83000" y="83000"/>
                                    </p:animScale>
                                  </p:childTnLst>
                                </p:cTn>
                              </p:par>
                            </p:childTnLst>
                          </p:cTn>
                        </p:par>
                        <p:par>
                          <p:cTn id="180" fill="hold">
                            <p:stCondLst>
                              <p:cond delay="12525"/>
                            </p:stCondLst>
                            <p:childTnLst>
                              <p:par>
                                <p:cTn id="181" presetID="53" presetClass="entr" presetSubtype="16" fill="hold" grpId="0" nodeType="afterEffect">
                                  <p:stCondLst>
                                    <p:cond delay="0"/>
                                  </p:stCondLst>
                                  <p:iterate type="lt">
                                    <p:tmPct val="10000"/>
                                  </p:iterate>
                                  <p:childTnLst>
                                    <p:set>
                                      <p:cBhvr>
                                        <p:cTn id="182" dur="1" fill="hold">
                                          <p:stCondLst>
                                            <p:cond delay="0"/>
                                          </p:stCondLst>
                                        </p:cTn>
                                        <p:tgtEl>
                                          <p:spTgt spid="78"/>
                                        </p:tgtEl>
                                        <p:attrNameLst>
                                          <p:attrName>style.visibility</p:attrName>
                                        </p:attrNameLst>
                                      </p:cBhvr>
                                      <p:to>
                                        <p:strVal val="visible"/>
                                      </p:to>
                                    </p:set>
                                    <p:anim calcmode="lin" valueType="num">
                                      <p:cBhvr>
                                        <p:cTn id="183" dur="250" fill="hold"/>
                                        <p:tgtEl>
                                          <p:spTgt spid="78"/>
                                        </p:tgtEl>
                                        <p:attrNameLst>
                                          <p:attrName>ppt_w</p:attrName>
                                        </p:attrNameLst>
                                      </p:cBhvr>
                                      <p:tavLst>
                                        <p:tav tm="0">
                                          <p:val>
                                            <p:fltVal val="0"/>
                                          </p:val>
                                        </p:tav>
                                        <p:tav tm="100000">
                                          <p:val>
                                            <p:strVal val="#ppt_w"/>
                                          </p:val>
                                        </p:tav>
                                      </p:tavLst>
                                    </p:anim>
                                    <p:anim calcmode="lin" valueType="num">
                                      <p:cBhvr>
                                        <p:cTn id="184" dur="250" fill="hold"/>
                                        <p:tgtEl>
                                          <p:spTgt spid="78"/>
                                        </p:tgtEl>
                                        <p:attrNameLst>
                                          <p:attrName>ppt_h</p:attrName>
                                        </p:attrNameLst>
                                      </p:cBhvr>
                                      <p:tavLst>
                                        <p:tav tm="0">
                                          <p:val>
                                            <p:fltVal val="0"/>
                                          </p:val>
                                        </p:tav>
                                        <p:tav tm="100000">
                                          <p:val>
                                            <p:strVal val="#ppt_h"/>
                                          </p:val>
                                        </p:tav>
                                      </p:tavLst>
                                    </p:anim>
                                    <p:animEffect transition="in" filter="fade">
                                      <p:cBhvr>
                                        <p:cTn id="185" dur="250"/>
                                        <p:tgtEl>
                                          <p:spTgt spid="78"/>
                                        </p:tgtEl>
                                      </p:cBhvr>
                                    </p:animEffect>
                                  </p:childTnLst>
                                </p:cTn>
                              </p:par>
                            </p:childTnLst>
                          </p:cTn>
                        </p:par>
                        <p:par>
                          <p:cTn id="186" fill="hold">
                            <p:stCondLst>
                              <p:cond delay="13300"/>
                            </p:stCondLst>
                            <p:childTnLst>
                              <p:par>
                                <p:cTn id="187" presetID="53" presetClass="entr" presetSubtype="16" fill="hold" grpId="0" nodeType="afterEffect">
                                  <p:stCondLst>
                                    <p:cond delay="0"/>
                                  </p:stCondLst>
                                  <p:childTnLst>
                                    <p:set>
                                      <p:cBhvr>
                                        <p:cTn id="188" dur="1" fill="hold">
                                          <p:stCondLst>
                                            <p:cond delay="0"/>
                                          </p:stCondLst>
                                        </p:cTn>
                                        <p:tgtEl>
                                          <p:spTgt spid="49"/>
                                        </p:tgtEl>
                                        <p:attrNameLst>
                                          <p:attrName>style.visibility</p:attrName>
                                        </p:attrNameLst>
                                      </p:cBhvr>
                                      <p:to>
                                        <p:strVal val="visible"/>
                                      </p:to>
                                    </p:set>
                                    <p:anim calcmode="lin" valueType="num">
                                      <p:cBhvr>
                                        <p:cTn id="189" dur="500" fill="hold"/>
                                        <p:tgtEl>
                                          <p:spTgt spid="49"/>
                                        </p:tgtEl>
                                        <p:attrNameLst>
                                          <p:attrName>ppt_w</p:attrName>
                                        </p:attrNameLst>
                                      </p:cBhvr>
                                      <p:tavLst>
                                        <p:tav tm="0">
                                          <p:val>
                                            <p:fltVal val="0"/>
                                          </p:val>
                                        </p:tav>
                                        <p:tav tm="100000">
                                          <p:val>
                                            <p:strVal val="#ppt_w"/>
                                          </p:val>
                                        </p:tav>
                                      </p:tavLst>
                                    </p:anim>
                                    <p:anim calcmode="lin" valueType="num">
                                      <p:cBhvr>
                                        <p:cTn id="190" dur="500" fill="hold"/>
                                        <p:tgtEl>
                                          <p:spTgt spid="49"/>
                                        </p:tgtEl>
                                        <p:attrNameLst>
                                          <p:attrName>ppt_h</p:attrName>
                                        </p:attrNameLst>
                                      </p:cBhvr>
                                      <p:tavLst>
                                        <p:tav tm="0">
                                          <p:val>
                                            <p:fltVal val="0"/>
                                          </p:val>
                                        </p:tav>
                                        <p:tav tm="100000">
                                          <p:val>
                                            <p:strVal val="#ppt_h"/>
                                          </p:val>
                                        </p:tav>
                                      </p:tavLst>
                                    </p:anim>
                                    <p:animEffect transition="in" filter="fade">
                                      <p:cBhvr>
                                        <p:cTn id="191" dur="500"/>
                                        <p:tgtEl>
                                          <p:spTgt spid="49"/>
                                        </p:tgtEl>
                                      </p:cBhvr>
                                    </p:animEffect>
                                  </p:childTnLst>
                                </p:cTn>
                              </p:par>
                              <p:par>
                                <p:cTn id="192" presetID="35" presetClass="path" presetSubtype="0" accel="50000" decel="50000" fill="hold" grpId="1" nodeType="withEffect">
                                  <p:stCondLst>
                                    <p:cond delay="0"/>
                                  </p:stCondLst>
                                  <p:childTnLst>
                                    <p:animMotion origin="layout" path="M 0 0 L 0.13052 0 " pathEditMode="relative" rAng="0" ptsTypes="AA">
                                      <p:cBhvr>
                                        <p:cTn id="193" dur="1000" fill="hold"/>
                                        <p:tgtEl>
                                          <p:spTgt spid="49"/>
                                        </p:tgtEl>
                                        <p:attrNameLst>
                                          <p:attrName>ppt_x</p:attrName>
                                          <p:attrName>ppt_y</p:attrName>
                                        </p:attrNameLst>
                                      </p:cBhvr>
                                      <p:rCtr x="6523" y="0"/>
                                    </p:animMotion>
                                  </p:childTnLst>
                                </p:cTn>
                              </p:par>
                            </p:childTnLst>
                          </p:cTn>
                        </p:par>
                        <p:par>
                          <p:cTn id="194" fill="hold">
                            <p:stCondLst>
                              <p:cond delay="14300"/>
                            </p:stCondLst>
                            <p:childTnLst>
                              <p:par>
                                <p:cTn id="195" presetID="22" presetClass="entr" presetSubtype="8" fill="hold" grpId="0" nodeType="after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wipe(left)">
                                      <p:cBhvr>
                                        <p:cTn id="19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 grpId="0" animBg="1"/>
      <p:bldP spid="5" grpId="1" animBg="1"/>
      <p:bldP spid="32" grpId="0" animBg="1"/>
      <p:bldP spid="32" grpId="1" animBg="1"/>
      <p:bldP spid="32" grpId="2" animBg="1"/>
      <p:bldP spid="31" grpId="0" animBg="1"/>
      <p:bldP spid="31" grpId="1" animBg="1"/>
      <p:bldP spid="67" grpId="0"/>
      <p:bldP spid="67" grpId="1"/>
      <p:bldP spid="67" grpId="2"/>
      <p:bldP spid="68" grpId="0"/>
      <p:bldP spid="72" grpId="0" animBg="1"/>
      <p:bldP spid="72" grpId="1" animBg="1"/>
      <p:bldP spid="72" grpId="2" animBg="1"/>
      <p:bldP spid="38" grpId="0" animBg="1"/>
      <p:bldP spid="38" grpId="1" animBg="1"/>
      <p:bldP spid="38" grpId="2" animBg="1"/>
      <p:bldP spid="37" grpId="0" animBg="1"/>
      <p:bldP spid="37" grpId="1" animBg="1"/>
      <p:bldP spid="69" grpId="0" animBg="1"/>
      <p:bldP spid="69" grpId="1" animBg="1"/>
      <p:bldP spid="69" grpId="2" animBg="1"/>
      <p:bldP spid="73" grpId="0"/>
      <p:bldP spid="73" grpId="1"/>
      <p:bldP spid="73" grpId="2"/>
      <p:bldP spid="76" grpId="0"/>
      <p:bldP spid="44" grpId="0" animBg="1"/>
      <p:bldP spid="44" grpId="1" animBg="1"/>
      <p:bldP spid="44" grpId="2" animBg="1"/>
      <p:bldP spid="43" grpId="0" animBg="1"/>
      <p:bldP spid="43" grpId="1" animBg="1"/>
      <p:bldP spid="70" grpId="0" animBg="1"/>
      <p:bldP spid="70" grpId="1" animBg="1"/>
      <p:bldP spid="70" grpId="2" animBg="1"/>
      <p:bldP spid="74" grpId="0"/>
      <p:bldP spid="74" grpId="1"/>
      <p:bldP spid="74" grpId="2"/>
      <p:bldP spid="77" grpId="0"/>
      <p:bldP spid="50" grpId="0" animBg="1"/>
      <p:bldP spid="50" grpId="1" animBg="1"/>
      <p:bldP spid="50" grpId="2" animBg="1"/>
      <p:bldP spid="49" grpId="0" animBg="1"/>
      <p:bldP spid="49" grpId="1" animBg="1"/>
      <p:bldP spid="71" grpId="0" animBg="1"/>
      <p:bldP spid="71" grpId="1" animBg="1"/>
      <p:bldP spid="71" grpId="2" animBg="1"/>
      <p:bldP spid="75" grpId="0"/>
      <p:bldP spid="75" grpId="1"/>
      <p:bldP spid="75" grpId="2"/>
      <p:bldP spid="78" grpId="0"/>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0"/>
            <a:ext cx="12193270" cy="721360"/>
            <a:chOff x="0" y="0"/>
            <a:chExt cx="12193270" cy="721360"/>
          </a:xfrm>
        </p:grpSpPr>
        <p:sp>
          <p:nvSpPr>
            <p:cNvPr id="4" name="矩形 3"/>
            <p:cNvSpPr>
              <a:spLocks/>
            </p:cNvSpPr>
            <p:nvPr/>
          </p:nvSpPr>
          <p:spPr>
            <a:xfrm>
              <a:off x="0" y="0"/>
              <a:ext cx="12193270" cy="721360"/>
            </a:xfrm>
            <a:prstGeom prst="rect">
              <a:avLst/>
            </a:prstGeom>
            <a:solidFill>
              <a:schemeClr val="tx2"/>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sp>
          <p:nvSpPr>
            <p:cNvPr id="26" name="Freeform 25"/>
            <p:cNvSpPr>
              <a:spLocks noChangeAspect="1"/>
            </p:cNvSpPr>
            <p:nvPr/>
          </p:nvSpPr>
          <p:spPr bwMode="auto">
            <a:xfrm>
              <a:off x="8406765" y="0"/>
              <a:ext cx="3786505" cy="721360"/>
            </a:xfrm>
            <a:custGeom>
              <a:avLst/>
              <a:gdLst>
                <a:gd name="TX0" fmla="*/ 8631 w 14190"/>
                <a:gd name="TY0" fmla="*/ 0 h 2669"/>
                <a:gd name="TX1" fmla="*/ 14188 w 14190"/>
                <a:gd name="TY1" fmla="*/ 1041 h 2669"/>
                <a:gd name="TX2" fmla="*/ 14188 w 14190"/>
                <a:gd name="TY2" fmla="*/ 2667 h 2669"/>
                <a:gd name="TX3" fmla="*/ 0 w 14190"/>
                <a:gd name="TY3" fmla="*/ 2667 h 2669"/>
                <a:gd name="TX4" fmla="*/ 8631 w 14190"/>
                <a:gd name="TY4" fmla="*/ 0 h 2669"/>
              </a:gdLst>
              <a:ahLst/>
              <a:cxnLst>
                <a:cxn ang="0">
                  <a:pos x="TX0" y="TY0"/>
                </a:cxn>
                <a:cxn ang="0">
                  <a:pos x="TX1" y="TY1"/>
                </a:cxn>
                <a:cxn ang="0">
                  <a:pos x="TX2" y="TY2"/>
                </a:cxn>
                <a:cxn ang="0">
                  <a:pos x="TX3" y="TY3"/>
                </a:cxn>
                <a:cxn ang="0">
                  <a:pos x="TX4" y="TY4"/>
                </a:cxn>
              </a:cxnLst>
              <a:rect l="l" t="t" r="r" b="b"/>
              <a:pathLst>
                <a:path w="14190" h="2669">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1980"/>
              </a:schemeClr>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sp>
          <p:nvSpPr>
            <p:cNvPr id="27" name="Freeform 26"/>
            <p:cNvSpPr>
              <a:spLocks noChangeAspect="1"/>
            </p:cNvSpPr>
            <p:nvPr/>
          </p:nvSpPr>
          <p:spPr bwMode="auto">
            <a:xfrm>
              <a:off x="9265285" y="0"/>
              <a:ext cx="2927985" cy="721360"/>
            </a:xfrm>
            <a:custGeom>
              <a:avLst/>
              <a:gdLst>
                <a:gd name="TX0" fmla="*/ 10968 w 10970"/>
                <a:gd name="TY0" fmla="*/ 0 h 2669"/>
                <a:gd name="TX1" fmla="*/ 10968 w 10970"/>
                <a:gd name="TY1" fmla="*/ 1983 h 2669"/>
                <a:gd name="TX2" fmla="*/ 7157 w 10970"/>
                <a:gd name="TY2" fmla="*/ 2667 h 2669"/>
                <a:gd name="TX3" fmla="*/ 0 w 10970"/>
                <a:gd name="TY3" fmla="*/ 0 h 2669"/>
                <a:gd name="TX4" fmla="*/ 10968 w 10970"/>
                <a:gd name="TY4" fmla="*/ 0 h 2669"/>
              </a:gdLst>
              <a:ahLst/>
              <a:cxnLst>
                <a:cxn ang="0">
                  <a:pos x="TX0" y="TY0"/>
                </a:cxn>
                <a:cxn ang="0">
                  <a:pos x="TX1" y="TY1"/>
                </a:cxn>
                <a:cxn ang="0">
                  <a:pos x="TX2" y="TY2"/>
                </a:cxn>
                <a:cxn ang="0">
                  <a:pos x="TX3" y="TY3"/>
                </a:cxn>
                <a:cxn ang="0">
                  <a:pos x="TX4" y="TY4"/>
                </a:cxn>
              </a:cxnLst>
              <a:rect l="l" t="t" r="r" b="b"/>
              <a:pathLst>
                <a:path w="10970" h="2669">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3737"/>
              </a:schemeClr>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grpSp>
      <p:sp>
        <p:nvSpPr>
          <p:cNvPr id="11" name="矩形 10"/>
          <p:cNvSpPr>
            <a:spLocks/>
          </p:cNvSpPr>
          <p:nvPr/>
        </p:nvSpPr>
        <p:spPr bwMode="auto">
          <a:xfrm>
            <a:off x="615950" y="132715"/>
            <a:ext cx="6650355" cy="524510"/>
          </a:xfrm>
          <a:prstGeom prst="rect">
            <a:avLst/>
          </a:prstGeom>
          <a:noFill/>
          <a:ln w="0">
            <a:noFill/>
            <a:prstDash/>
          </a:ln>
        </p:spPr>
        <p:txBody>
          <a:bodyPr vert="horz" wrap="square" lIns="91440" tIns="45720" rIns="91440" bIns="45720" anchor="t">
            <a:spAutoFit/>
          </a:bodyPr>
          <a:lstStyle/>
          <a:p>
            <a:pPr marL="0" indent="0" algn="l" defTabSz="914400" eaLnBrk="0" fontAlgn="auto" latinLnBrk="0">
              <a:lnSpc>
                <a:spcPct val="100000"/>
              </a:lnSpc>
              <a:spcBef>
                <a:spcPts val="0"/>
              </a:spcBef>
              <a:spcAft>
                <a:spcPts val="0"/>
              </a:spcAft>
              <a:buFontTx/>
              <a:buNone/>
            </a:pPr>
            <a:r>
              <a:rPr lang="en-US" altLang="ko-KR" sz="2800" b="1" cap="none" dirty="0" smtClean="0">
                <a:solidFill>
                  <a:srgbClr val="FFFFFF"/>
                </a:solidFill>
                <a:latin typeface="微软雅黑" charset="0"/>
                <a:ea typeface="微软雅黑" charset="0"/>
              </a:rPr>
              <a:t>2018年国家公务员考试报考基本条件</a:t>
            </a:r>
            <a:endParaRPr lang="ko-KR" altLang="en-US" sz="2800" b="1" cap="none" dirty="0" smtClean="0">
              <a:solidFill>
                <a:srgbClr val="FFFFFF"/>
              </a:solidFill>
              <a:latin typeface="微软雅黑" charset="0"/>
              <a:ea typeface="微软雅黑" charset="0"/>
            </a:endParaRPr>
          </a:p>
        </p:txBody>
      </p:sp>
      <p:sp>
        <p:nvSpPr>
          <p:cNvPr id="5" name="矩形 4"/>
          <p:cNvSpPr>
            <a:spLocks/>
          </p:cNvSpPr>
          <p:nvPr/>
        </p:nvSpPr>
        <p:spPr>
          <a:xfrm>
            <a:off x="213360" y="226695"/>
            <a:ext cx="326390" cy="326390"/>
          </a:xfrm>
          <a:prstGeom prst="rect">
            <a:avLst/>
          </a:prstGeom>
          <a:solidFill>
            <a:srgbClr val="FFC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sp>
        <p:nvSpPr>
          <p:cNvPr id="8" name="Oval 7"/>
          <p:cNvSpPr>
            <a:spLocks/>
          </p:cNvSpPr>
          <p:nvPr/>
        </p:nvSpPr>
        <p:spPr bwMode="auto">
          <a:xfrm>
            <a:off x="6577965" y="1024890"/>
            <a:ext cx="766445" cy="766445"/>
          </a:xfrm>
          <a:prstGeom prst="ellipse">
            <a:avLst/>
          </a:prstGeom>
          <a:solidFill>
            <a:schemeClr val="accent6"/>
          </a:solidFill>
          <a:ln w="0">
            <a:noFill/>
            <a:prstDash/>
          </a:ln>
          <a:effectLst>
            <a:outerShdw blurRad="254000" dist="152400" dir="2700000" algn="tl"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anchor="ctr">
            <a:noAutofit/>
          </a:bodyPr>
          <a:lstStyle/>
          <a:p>
            <a:pPr marL="0" indent="0" algn="ctr" defTabSz="609600" eaLnBrk="0" fontAlgn="auto" latinLnBrk="0">
              <a:lnSpc>
                <a:spcPct val="100000"/>
              </a:lnSpc>
              <a:spcBef>
                <a:spcPts val="0"/>
              </a:spcBef>
              <a:spcAft>
                <a:spcPts val="0"/>
              </a:spcAft>
              <a:buFontTx/>
              <a:buNone/>
            </a:pPr>
            <a:endParaRPr lang="ko-KR" altLang="en-US" sz="900" b="0" cap="none" dirty="0" smtClean="0">
              <a:solidFill>
                <a:srgbClr val="FFFFFF"/>
              </a:solidFill>
              <a:latin typeface="微软雅黑" charset="0"/>
              <a:ea typeface="微软雅黑" charset="0"/>
            </a:endParaRPr>
          </a:p>
        </p:txBody>
      </p:sp>
      <p:sp>
        <p:nvSpPr>
          <p:cNvPr id="9" name="Oval 8"/>
          <p:cNvSpPr>
            <a:spLocks/>
          </p:cNvSpPr>
          <p:nvPr/>
        </p:nvSpPr>
        <p:spPr bwMode="auto">
          <a:xfrm>
            <a:off x="158115" y="906145"/>
            <a:ext cx="766445" cy="766445"/>
          </a:xfrm>
          <a:prstGeom prst="ellipse">
            <a:avLst/>
          </a:prstGeom>
          <a:solidFill>
            <a:srgbClr val="009DD9"/>
          </a:solidFill>
          <a:ln w="0">
            <a:noFill/>
            <a:prstDash/>
          </a:ln>
          <a:effectLst>
            <a:outerShdw blurRad="254000" dist="152400" dir="2700000" algn="tl"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anchor="ctr">
            <a:noAutofit/>
          </a:bodyPr>
          <a:lstStyle/>
          <a:p>
            <a:pPr marL="0" indent="0" algn="ctr" defTabSz="609600" eaLnBrk="0" fontAlgn="auto" latinLnBrk="0">
              <a:lnSpc>
                <a:spcPct val="100000"/>
              </a:lnSpc>
              <a:spcBef>
                <a:spcPts val="0"/>
              </a:spcBef>
              <a:spcAft>
                <a:spcPts val="0"/>
              </a:spcAft>
              <a:buFontTx/>
              <a:buNone/>
            </a:pPr>
            <a:endParaRPr lang="ko-KR" altLang="en-US" sz="900" b="0" cap="none" dirty="0" smtClean="0">
              <a:solidFill>
                <a:srgbClr val="FFFFFF"/>
              </a:solidFill>
              <a:latin typeface="微软雅黑" charset="0"/>
              <a:ea typeface="微软雅黑" charset="0"/>
            </a:endParaRPr>
          </a:p>
        </p:txBody>
      </p:sp>
      <p:sp>
        <p:nvSpPr>
          <p:cNvPr id="16" name="矩形 15"/>
          <p:cNvSpPr>
            <a:spLocks/>
          </p:cNvSpPr>
          <p:nvPr/>
        </p:nvSpPr>
        <p:spPr>
          <a:xfrm>
            <a:off x="982980" y="934720"/>
            <a:ext cx="2233295" cy="370840"/>
          </a:xfrm>
          <a:prstGeom prst="rect">
            <a:avLst/>
          </a:prstGeom>
        </p:spPr>
        <p:txBody>
          <a:bodyPr vert="horz" wrap="square" lIns="91440" tIns="45720" rIns="91440" bIns="45720" anchor="t">
            <a:spAutoFit/>
          </a:bodyPr>
          <a:lstStyle/>
          <a:p>
            <a:pPr marL="0" indent="0" algn="just" defTabSz="914400" eaLnBrk="0" fontAlgn="auto" latinLnBrk="0">
              <a:lnSpc>
                <a:spcPct val="100000"/>
              </a:lnSpc>
              <a:spcBef>
                <a:spcPts val="0"/>
              </a:spcBef>
              <a:spcAft>
                <a:spcPts val="0"/>
              </a:spcAft>
              <a:buFontTx/>
              <a:buNone/>
            </a:pPr>
            <a:r>
              <a:rPr lang="en-US" altLang="ko-KR" sz="1800" b="1" cap="none" dirty="0" smtClean="0">
                <a:solidFill>
                  <a:srgbClr val="000000"/>
                </a:solidFill>
                <a:latin typeface="微软雅黑" charset="0"/>
                <a:ea typeface="微软雅黑" charset="0"/>
              </a:rPr>
              <a:t>基本要求</a:t>
            </a:r>
            <a:endParaRPr lang="ko-KR" altLang="en-US" sz="1800" b="1" cap="none" dirty="0" smtClean="0">
              <a:solidFill>
                <a:srgbClr val="000000"/>
              </a:solidFill>
              <a:latin typeface="微软雅黑" charset="0"/>
              <a:ea typeface="微软雅黑" charset="0"/>
            </a:endParaRPr>
          </a:p>
        </p:txBody>
      </p:sp>
      <p:sp>
        <p:nvSpPr>
          <p:cNvPr id="21" name="矩形 20"/>
          <p:cNvSpPr>
            <a:spLocks/>
          </p:cNvSpPr>
          <p:nvPr/>
        </p:nvSpPr>
        <p:spPr>
          <a:xfrm>
            <a:off x="7543164" y="1340485"/>
            <a:ext cx="4236085" cy="4724370"/>
          </a:xfrm>
          <a:prstGeom prst="rect">
            <a:avLst/>
          </a:prstGeom>
        </p:spPr>
        <p:txBody>
          <a:bodyPr vert="horz" wrap="square" lIns="91440" tIns="45720" rIns="91440" bIns="45720" anchor="t">
            <a:spAutoFit/>
          </a:bodyPr>
          <a:lstStyle/>
          <a:p>
            <a:pPr marL="254000" indent="-254000" algn="l" defTabSz="914400" eaLnBrk="0" fontAlgn="auto" latinLnBrk="0">
              <a:lnSpc>
                <a:spcPct val="150000"/>
              </a:lnSpc>
              <a:spcBef>
                <a:spcPts val="0"/>
              </a:spcBef>
              <a:spcAft>
                <a:spcPts val="0"/>
              </a:spcAft>
              <a:buClr>
                <a:srgbClr val="000000"/>
              </a:buClr>
              <a:buFont typeface="Arial" pitchFamily="34" charset="0"/>
              <a:buChar char="•"/>
            </a:pPr>
            <a:r>
              <a:rPr lang="en-US" altLang="ko-KR" sz="1400" b="0" cap="none" dirty="0" smtClean="0">
                <a:solidFill>
                  <a:srgbClr val="000000"/>
                </a:solidFill>
                <a:latin typeface="微软雅黑" charset="0"/>
                <a:ea typeface="微软雅黑" charset="0"/>
              </a:rPr>
              <a:t>现役军人</a:t>
            </a:r>
            <a:endParaRPr lang="ko-KR" altLang="en-US" sz="1400" b="0" cap="none" dirty="0" smtClean="0">
              <a:solidFill>
                <a:srgbClr val="000000"/>
              </a:solidFill>
              <a:latin typeface="微软雅黑" charset="0"/>
              <a:ea typeface="微软雅黑" charset="0"/>
            </a:endParaRPr>
          </a:p>
          <a:p>
            <a:pPr marL="254000" indent="-254000" algn="l" defTabSz="914400" eaLnBrk="0" fontAlgn="auto" latinLnBrk="0">
              <a:lnSpc>
                <a:spcPct val="150000"/>
              </a:lnSpc>
              <a:spcBef>
                <a:spcPts val="0"/>
              </a:spcBef>
              <a:spcAft>
                <a:spcPts val="0"/>
              </a:spcAft>
              <a:buClr>
                <a:srgbClr val="000000"/>
              </a:buClr>
              <a:buFont typeface="Arial" pitchFamily="34" charset="0"/>
              <a:buChar char="•"/>
            </a:pPr>
            <a:r>
              <a:rPr lang="en-US" altLang="ko-KR" sz="1400" b="0" cap="none" dirty="0" smtClean="0">
                <a:solidFill>
                  <a:srgbClr val="000000"/>
                </a:solidFill>
                <a:latin typeface="微软雅黑" charset="0"/>
                <a:ea typeface="微软雅黑" charset="0"/>
              </a:rPr>
              <a:t>在读的非应届毕业生；</a:t>
            </a:r>
            <a:endParaRPr lang="ko-KR" altLang="en-US" sz="1400" b="0" cap="none" dirty="0" smtClean="0">
              <a:solidFill>
                <a:srgbClr val="000000"/>
              </a:solidFill>
              <a:latin typeface="微软雅黑" charset="0"/>
              <a:ea typeface="微软雅黑" charset="0"/>
            </a:endParaRPr>
          </a:p>
          <a:p>
            <a:pPr marL="254000" indent="-254000" algn="l" defTabSz="914400" eaLnBrk="0" fontAlgn="auto" latinLnBrk="0">
              <a:lnSpc>
                <a:spcPct val="150000"/>
              </a:lnSpc>
              <a:spcBef>
                <a:spcPts val="0"/>
              </a:spcBef>
              <a:spcAft>
                <a:spcPts val="0"/>
              </a:spcAft>
              <a:buClr>
                <a:srgbClr val="000000"/>
              </a:buClr>
              <a:buFont typeface="Arial" pitchFamily="34" charset="0"/>
              <a:buChar char="•"/>
            </a:pPr>
            <a:r>
              <a:rPr lang="en-US" altLang="ko-KR" sz="1400" b="0" cap="none" dirty="0" smtClean="0">
                <a:solidFill>
                  <a:srgbClr val="000000"/>
                </a:solidFill>
                <a:latin typeface="微软雅黑" charset="0"/>
                <a:ea typeface="微软雅黑" charset="0"/>
              </a:rPr>
              <a:t>在职公务员和参照公务员法管理的机关（单位）工作人员；</a:t>
            </a:r>
            <a:endParaRPr lang="ko-KR" altLang="en-US" sz="1400" b="0" cap="none" dirty="0" smtClean="0">
              <a:solidFill>
                <a:srgbClr val="000000"/>
              </a:solidFill>
              <a:latin typeface="微软雅黑" charset="0"/>
              <a:ea typeface="微软雅黑" charset="0"/>
            </a:endParaRPr>
          </a:p>
          <a:p>
            <a:pPr marL="254000" indent="-254000" algn="l" defTabSz="914400" eaLnBrk="0" fontAlgn="auto" latinLnBrk="0">
              <a:lnSpc>
                <a:spcPct val="150000"/>
              </a:lnSpc>
              <a:spcBef>
                <a:spcPts val="0"/>
              </a:spcBef>
              <a:spcAft>
                <a:spcPts val="0"/>
              </a:spcAft>
              <a:buClr>
                <a:srgbClr val="000000"/>
              </a:buClr>
              <a:buFont typeface="Arial" pitchFamily="34" charset="0"/>
              <a:buChar char="•"/>
            </a:pPr>
            <a:r>
              <a:rPr lang="en-US" altLang="ko-KR" sz="1400" b="0" cap="none" dirty="0" smtClean="0">
                <a:solidFill>
                  <a:srgbClr val="000000"/>
                </a:solidFill>
                <a:latin typeface="微软雅黑" charset="0"/>
                <a:ea typeface="微软雅黑" charset="0"/>
              </a:rPr>
              <a:t>因犯罪受过刑事处罚的人员和被开除公职的人员；在各级公务员招考中被认定有舞弊等严重违反录用纪律行为的人员；</a:t>
            </a:r>
            <a:endParaRPr lang="ko-KR" altLang="en-US" sz="1400" b="0" cap="none" dirty="0" smtClean="0">
              <a:solidFill>
                <a:srgbClr val="000000"/>
              </a:solidFill>
              <a:latin typeface="微软雅黑" charset="0"/>
              <a:ea typeface="微软雅黑" charset="0"/>
            </a:endParaRPr>
          </a:p>
          <a:p>
            <a:pPr marL="254000" indent="-254000" algn="l" defTabSz="914400" eaLnBrk="0" fontAlgn="auto" latinLnBrk="0">
              <a:lnSpc>
                <a:spcPct val="150000"/>
              </a:lnSpc>
              <a:spcBef>
                <a:spcPts val="0"/>
              </a:spcBef>
              <a:spcAft>
                <a:spcPts val="0"/>
              </a:spcAft>
              <a:buClr>
                <a:srgbClr val="000000"/>
              </a:buClr>
              <a:buFont typeface="Arial" pitchFamily="34" charset="0"/>
              <a:buChar char="•"/>
            </a:pPr>
            <a:r>
              <a:rPr lang="en-US" altLang="ko-KR" sz="1400" b="0" cap="none" dirty="0" smtClean="0">
                <a:solidFill>
                  <a:srgbClr val="000000"/>
                </a:solidFill>
                <a:latin typeface="微软雅黑" charset="0"/>
                <a:ea typeface="微软雅黑" charset="0"/>
              </a:rPr>
              <a:t>公务员和参照公务员法管理的机关（单位）工作人员被辞退未满5年的；</a:t>
            </a:r>
            <a:endParaRPr lang="ko-KR" altLang="en-US" sz="1400" b="0" cap="none" dirty="0" smtClean="0">
              <a:solidFill>
                <a:srgbClr val="000000"/>
              </a:solidFill>
              <a:latin typeface="微软雅黑" charset="0"/>
              <a:ea typeface="微软雅黑" charset="0"/>
            </a:endParaRPr>
          </a:p>
          <a:p>
            <a:pPr marL="254000" indent="-254000" algn="l" defTabSz="914400" eaLnBrk="0" fontAlgn="auto" latinLnBrk="0">
              <a:lnSpc>
                <a:spcPct val="150000"/>
              </a:lnSpc>
              <a:spcBef>
                <a:spcPts val="0"/>
              </a:spcBef>
              <a:spcAft>
                <a:spcPts val="0"/>
              </a:spcAft>
              <a:buClr>
                <a:srgbClr val="000000"/>
              </a:buClr>
              <a:buFont typeface="Arial" pitchFamily="34" charset="0"/>
              <a:buChar char="•"/>
            </a:pPr>
            <a:r>
              <a:rPr lang="en-US" altLang="ko-KR" sz="1400" b="0" cap="none" dirty="0" smtClean="0">
                <a:solidFill>
                  <a:srgbClr val="000000"/>
                </a:solidFill>
                <a:latin typeface="微软雅黑" charset="0"/>
                <a:ea typeface="微软雅黑" charset="0"/>
              </a:rPr>
              <a:t>法律法规规定不得录用为公务员的其他情形的人员；</a:t>
            </a:r>
            <a:endParaRPr lang="ko-KR" altLang="en-US" sz="1400" b="0" cap="none" dirty="0" smtClean="0">
              <a:solidFill>
                <a:srgbClr val="000000"/>
              </a:solidFill>
              <a:latin typeface="微软雅黑" charset="0"/>
              <a:ea typeface="微软雅黑" charset="0"/>
            </a:endParaRPr>
          </a:p>
          <a:p>
            <a:pPr marL="254000" indent="-254000" algn="l" defTabSz="914400" eaLnBrk="0" fontAlgn="auto" latinLnBrk="0">
              <a:lnSpc>
                <a:spcPct val="150000"/>
              </a:lnSpc>
              <a:spcBef>
                <a:spcPts val="0"/>
              </a:spcBef>
              <a:spcAft>
                <a:spcPts val="0"/>
              </a:spcAft>
              <a:buClr>
                <a:srgbClr val="000000"/>
              </a:buClr>
              <a:buFont typeface="Arial" pitchFamily="34" charset="0"/>
              <a:buChar char="•"/>
            </a:pPr>
            <a:r>
              <a:rPr lang="en-US" altLang="ko-KR" sz="1400" b="0" cap="none" dirty="0" smtClean="0">
                <a:solidFill>
                  <a:srgbClr val="000000"/>
                </a:solidFill>
                <a:latin typeface="微软雅黑" charset="0"/>
                <a:ea typeface="微软雅黑" charset="0"/>
              </a:rPr>
              <a:t>报考人员不得报考录用后即构成回避关系的招录职位。</a:t>
            </a:r>
            <a:endParaRPr lang="ko-KR" altLang="en-US" sz="1400" b="0" cap="none" dirty="0" smtClean="0">
              <a:solidFill>
                <a:srgbClr val="000000"/>
              </a:solidFill>
              <a:latin typeface="微软雅黑" charset="0"/>
              <a:ea typeface="微软雅黑" charset="0"/>
            </a:endParaRPr>
          </a:p>
          <a:p>
            <a:pPr marL="0" indent="0" algn="l" defTabSz="914400" eaLnBrk="0" fontAlgn="auto" latinLnBrk="0">
              <a:lnSpc>
                <a:spcPct val="100000"/>
              </a:lnSpc>
              <a:spcBef>
                <a:spcPts val="0"/>
              </a:spcBef>
              <a:spcAft>
                <a:spcPts val="0"/>
              </a:spcAft>
              <a:buFontTx/>
              <a:buNone/>
            </a:pPr>
            <a:endParaRPr lang="ko-KR" altLang="en-US" sz="1400" b="0" cap="none" dirty="0" smtClean="0">
              <a:solidFill>
                <a:srgbClr val="000000"/>
              </a:solidFill>
              <a:latin typeface="微软雅黑" charset="0"/>
              <a:ea typeface="微软雅黑" charset="0"/>
            </a:endParaRPr>
          </a:p>
          <a:p>
            <a:pPr marL="0" indent="0" algn="l" defTabSz="914400" eaLnBrk="0" fontAlgn="auto" latinLnBrk="0">
              <a:lnSpc>
                <a:spcPct val="100000"/>
              </a:lnSpc>
              <a:spcBef>
                <a:spcPts val="0"/>
              </a:spcBef>
              <a:spcAft>
                <a:spcPts val="0"/>
              </a:spcAft>
              <a:buFontTx/>
              <a:buNone/>
            </a:pPr>
            <a:endParaRPr lang="ko-KR" altLang="en-US" sz="1400" b="0" cap="none" dirty="0" smtClean="0">
              <a:solidFill>
                <a:srgbClr val="000000"/>
              </a:solidFill>
              <a:latin typeface="微软雅黑" charset="0"/>
              <a:ea typeface="微软雅黑" charset="0"/>
            </a:endParaRPr>
          </a:p>
        </p:txBody>
      </p:sp>
      <p:sp>
        <p:nvSpPr>
          <p:cNvPr id="22" name="矩形 21"/>
          <p:cNvSpPr>
            <a:spLocks/>
          </p:cNvSpPr>
          <p:nvPr/>
        </p:nvSpPr>
        <p:spPr>
          <a:xfrm>
            <a:off x="7435850" y="913765"/>
            <a:ext cx="2233295" cy="368935"/>
          </a:xfrm>
          <a:prstGeom prst="rect">
            <a:avLst/>
          </a:prstGeom>
        </p:spPr>
        <p:txBody>
          <a:bodyPr vert="horz" wrap="square" lIns="91440" tIns="45720" rIns="91440" bIns="45720" anchor="t">
            <a:spAutoFit/>
          </a:bodyPr>
          <a:lstStyle/>
          <a:p>
            <a:pPr marL="0" indent="0" algn="just" defTabSz="914400" eaLnBrk="0" fontAlgn="auto" latinLnBrk="0">
              <a:lnSpc>
                <a:spcPct val="100000"/>
              </a:lnSpc>
              <a:spcBef>
                <a:spcPts val="0"/>
              </a:spcBef>
              <a:spcAft>
                <a:spcPts val="0"/>
              </a:spcAft>
              <a:buFontTx/>
              <a:buNone/>
            </a:pPr>
            <a:r>
              <a:rPr lang="en-US" altLang="ko-KR" sz="1800" b="1" cap="none" dirty="0" smtClean="0">
                <a:solidFill>
                  <a:srgbClr val="000000"/>
                </a:solidFill>
                <a:latin typeface="微软雅黑" charset="0"/>
                <a:ea typeface="微软雅黑" charset="0"/>
              </a:rPr>
              <a:t>不能报考的情况</a:t>
            </a:r>
            <a:endParaRPr lang="ko-KR" altLang="en-US" sz="1800" b="1" cap="none" dirty="0" smtClean="0">
              <a:solidFill>
                <a:srgbClr val="000000"/>
              </a:solidFill>
              <a:latin typeface="微软雅黑" charset="0"/>
              <a:ea typeface="微软雅黑" charset="0"/>
            </a:endParaRPr>
          </a:p>
        </p:txBody>
      </p:sp>
      <p:sp>
        <p:nvSpPr>
          <p:cNvPr id="30" name="Freeform 29"/>
          <p:cNvSpPr>
            <a:spLocks noChangeAspect="1"/>
          </p:cNvSpPr>
          <p:nvPr/>
        </p:nvSpPr>
        <p:spPr bwMode="auto">
          <a:xfrm>
            <a:off x="6775450" y="4342130"/>
            <a:ext cx="361315" cy="393700"/>
          </a:xfrm>
          <a:custGeom>
            <a:avLst/>
            <a:gdLst>
              <a:gd name="TX0" fmla="*/ 600 w 1202"/>
              <a:gd name="TY0" fmla="*/ 1132 h 1301"/>
              <a:gd name="TX1" fmla="*/ 600 w 1202"/>
              <a:gd name="TY1" fmla="*/ 661 h 1301"/>
              <a:gd name="TX2" fmla="*/ 201 w 1202"/>
              <a:gd name="TY2" fmla="*/ 661 h 1301"/>
              <a:gd name="TX3" fmla="*/ 291 w 1202"/>
              <a:gd name="TY3" fmla="*/ 895 h 1301"/>
              <a:gd name="TX4" fmla="*/ 600 w 1202"/>
              <a:gd name="TY4" fmla="*/ 1132 h 1301"/>
              <a:gd name="TX6" fmla="*/ 600 w 1202"/>
              <a:gd name="TY6" fmla="*/ 661 h 1301"/>
              <a:gd name="TX7" fmla="*/ 1000 w 1202"/>
              <a:gd name="TY7" fmla="*/ 661 h 1301"/>
              <a:gd name="TX8" fmla="*/ 1052 w 1202"/>
              <a:gd name="TY8" fmla="*/ 249 h 1301"/>
              <a:gd name="TX9" fmla="*/ 863 w 1202"/>
              <a:gd name="TY9" fmla="*/ 240 h 1301"/>
              <a:gd name="TX10" fmla="*/ 600 w 1202"/>
              <a:gd name="TY10" fmla="*/ 172 h 1301"/>
              <a:gd name="TX11" fmla="*/ 600 w 1202"/>
              <a:gd name="TY11" fmla="*/ 661 h 1301"/>
              <a:gd name="TX13" fmla="*/ 82 w 1202"/>
              <a:gd name="TY13" fmla="*/ 81 h 1301"/>
              <a:gd name="TX14" fmla="*/ 320 w 1202"/>
              <a:gd name="TY14" fmla="*/ 78 h 1301"/>
              <a:gd name="TX15" fmla="*/ 576 w 1202"/>
              <a:gd name="TY15" fmla="*/ 10 h 1301"/>
              <a:gd name="TX16" fmla="*/ 600 w 1202"/>
              <a:gd name="TY16" fmla="*/ 0 h 1301"/>
              <a:gd name="TX17" fmla="*/ 625 w 1202"/>
              <a:gd name="TY17" fmla="*/ 10 h 1301"/>
              <a:gd name="TX18" fmla="*/ 881 w 1202"/>
              <a:gd name="TY18" fmla="*/ 78 h 1301"/>
              <a:gd name="TX19" fmla="*/ 1119 w 1202"/>
              <a:gd name="TY19" fmla="*/ 81 h 1301"/>
              <a:gd name="TX20" fmla="*/ 1200 w 1202"/>
              <a:gd name="TY20" fmla="*/ 70 h 1301"/>
              <a:gd name="TX21" fmla="*/ 1199 w 1202"/>
              <a:gd name="TY21" fmla="*/ 162 h 1301"/>
              <a:gd name="TX22" fmla="*/ 1031 w 1202"/>
              <a:gd name="TY22" fmla="*/ 983 h 1301"/>
              <a:gd name="TX23" fmla="*/ 617 w 1202"/>
              <a:gd name="TY23" fmla="*/ 1295 h 1301"/>
              <a:gd name="TX24" fmla="*/ 600 w 1202"/>
              <a:gd name="TY24" fmla="*/ 1299 h 1301"/>
              <a:gd name="TX25" fmla="*/ 584 w 1202"/>
              <a:gd name="TY25" fmla="*/ 1295 h 1301"/>
              <a:gd name="TX26" fmla="*/ 170 w 1202"/>
              <a:gd name="TY26" fmla="*/ 983 h 1301"/>
              <a:gd name="TX27" fmla="*/ 1 w 1202"/>
              <a:gd name="TY27" fmla="*/ 162 h 1301"/>
              <a:gd name="TX28" fmla="*/ 0 w 1202"/>
              <a:gd name="TY28" fmla="*/ 70 h 1301"/>
              <a:gd name="TX29" fmla="*/ 82 w 1202"/>
              <a:gd name="TY29" fmla="*/ 81 h 1301"/>
            </a:gdLst>
            <a:ahLst/>
            <a:cxnLst>
              <a:cxn ang="0">
                <a:pos x="TX0" y="TY0"/>
              </a:cxn>
              <a:cxn ang="0">
                <a:pos x="TX1" y="TY1"/>
              </a:cxn>
              <a:cxn ang="0">
                <a:pos x="TX2" y="TY2"/>
              </a:cxn>
              <a:cxn ang="0">
                <a:pos x="TX3" y="TY3"/>
              </a:cxn>
              <a:cxn ang="0">
                <a:pos x="TX4" y="TY4"/>
              </a:cxn>
              <a:cxn ang="0">
                <a:pos x="TX6" y="TY6"/>
              </a:cxn>
              <a:cxn ang="0">
                <a:pos x="TX7" y="TY7"/>
              </a:cxn>
              <a:cxn ang="0">
                <a:pos x="TX8" y="TY8"/>
              </a:cxn>
              <a:cxn ang="0">
                <a:pos x="TX9" y="TY9"/>
              </a:cxn>
              <a:cxn ang="0">
                <a:pos x="TX10" y="TY10"/>
              </a:cxn>
              <a:cxn ang="0">
                <a:pos x="TX11" y="TY11"/>
              </a:cxn>
              <a:cxn ang="0">
                <a:pos x="TX13" y="TY13"/>
              </a:cxn>
              <a:cxn ang="0">
                <a:pos x="TX14" y="TY14"/>
              </a:cxn>
              <a:cxn ang="0">
                <a:pos x="TX15" y="TY15"/>
              </a:cxn>
              <a:cxn ang="0">
                <a:pos x="TX16" y="TY16"/>
              </a:cxn>
              <a:cxn ang="0">
                <a:pos x="TX17" y="TY17"/>
              </a:cxn>
              <a:cxn ang="0">
                <a:pos x="TX18" y="TY18"/>
              </a:cxn>
              <a:cxn ang="0">
                <a:pos x="TX19" y="TY19"/>
              </a:cxn>
              <a:cxn ang="0">
                <a:pos x="TX20" y="TY20"/>
              </a:cxn>
              <a:cxn ang="0">
                <a:pos x="TX21" y="TY21"/>
              </a:cxn>
              <a:cxn ang="0">
                <a:pos x="TX22" y="TY22"/>
              </a:cxn>
              <a:cxn ang="0">
                <a:pos x="TX23" y="TY23"/>
              </a:cxn>
              <a:cxn ang="0">
                <a:pos x="TX24" y="TY24"/>
              </a:cxn>
              <a:cxn ang="0">
                <a:pos x="TX25" y="TY25"/>
              </a:cxn>
              <a:cxn ang="0">
                <a:pos x="TX26" y="TY26"/>
              </a:cxn>
              <a:cxn ang="0">
                <a:pos x="TX27" y="TY27"/>
              </a:cxn>
              <a:cxn ang="0">
                <a:pos x="TX28" y="TY28"/>
              </a:cxn>
              <a:cxn ang="0">
                <a:pos x="TX29" y="TY29"/>
              </a:cxn>
            </a:cxnLst>
            <a:rect l="l" t="t" r="r" b="b"/>
            <a:pathLst>
              <a:path w="1202" h="1301">
                <a:moveTo>
                  <a:pt x="600" y="1132"/>
                </a:moveTo>
                <a:lnTo>
                  <a:pt x="600" y="661"/>
                </a:lnTo>
                <a:lnTo>
                  <a:pt x="201" y="661"/>
                </a:lnTo>
                <a:cubicBezTo>
                  <a:pt x="224" y="755"/>
                  <a:pt x="255" y="832"/>
                  <a:pt x="291" y="895"/>
                </a:cubicBezTo>
                <a:cubicBezTo>
                  <a:pt x="370" y="1029"/>
                  <a:pt x="478" y="1097"/>
                  <a:pt x="600" y="1132"/>
                </a:cubicBezTo>
                <a:close/>
                <a:moveTo>
                  <a:pt x="600" y="661"/>
                </a:moveTo>
                <a:lnTo>
                  <a:pt x="1000" y="661"/>
                </a:lnTo>
                <a:cubicBezTo>
                  <a:pt x="1028" y="549"/>
                  <a:pt x="1046" y="414"/>
                  <a:pt x="1052" y="249"/>
                </a:cubicBezTo>
                <a:cubicBezTo>
                  <a:pt x="990" y="251"/>
                  <a:pt x="927" y="248"/>
                  <a:pt x="863" y="240"/>
                </a:cubicBezTo>
                <a:cubicBezTo>
                  <a:pt x="778" y="228"/>
                  <a:pt x="691" y="206"/>
                  <a:pt x="600" y="172"/>
                </a:cubicBezTo>
                <a:lnTo>
                  <a:pt x="600" y="661"/>
                </a:lnTo>
                <a:close/>
                <a:moveTo>
                  <a:pt x="82" y="81"/>
                </a:moveTo>
                <a:cubicBezTo>
                  <a:pt x="159" y="90"/>
                  <a:pt x="238" y="90"/>
                  <a:pt x="320" y="78"/>
                </a:cubicBezTo>
                <a:cubicBezTo>
                  <a:pt x="403" y="67"/>
                  <a:pt x="488" y="45"/>
                  <a:pt x="576" y="10"/>
                </a:cubicBezTo>
                <a:lnTo>
                  <a:pt x="600" y="0"/>
                </a:lnTo>
                <a:lnTo>
                  <a:pt x="625" y="10"/>
                </a:lnTo>
                <a:cubicBezTo>
                  <a:pt x="713" y="45"/>
                  <a:pt x="798" y="67"/>
                  <a:pt x="881" y="78"/>
                </a:cubicBezTo>
                <a:cubicBezTo>
                  <a:pt x="963" y="90"/>
                  <a:pt x="1042" y="90"/>
                  <a:pt x="1119" y="81"/>
                </a:cubicBezTo>
                <a:lnTo>
                  <a:pt x="1200" y="70"/>
                </a:lnTo>
                <a:lnTo>
                  <a:pt x="1199" y="162"/>
                </a:lnTo>
                <a:cubicBezTo>
                  <a:pt x="1195" y="551"/>
                  <a:pt x="1132" y="810"/>
                  <a:pt x="1031" y="983"/>
                </a:cubicBezTo>
                <a:cubicBezTo>
                  <a:pt x="925" y="1165"/>
                  <a:pt x="780" y="1252"/>
                  <a:pt x="617" y="1295"/>
                </a:cubicBezTo>
                <a:lnTo>
                  <a:pt x="600" y="1299"/>
                </a:lnTo>
                <a:lnTo>
                  <a:pt x="584" y="1295"/>
                </a:lnTo>
                <a:cubicBezTo>
                  <a:pt x="421" y="1252"/>
                  <a:pt x="276" y="1165"/>
                  <a:pt x="170" y="983"/>
                </a:cubicBezTo>
                <a:cubicBezTo>
                  <a:pt x="69" y="810"/>
                  <a:pt x="6" y="551"/>
                  <a:pt x="1" y="162"/>
                </a:cubicBezTo>
                <a:lnTo>
                  <a:pt x="0" y="70"/>
                </a:lnTo>
                <a:lnTo>
                  <a:pt x="82" y="81"/>
                </a:lnTo>
                <a:close/>
              </a:path>
            </a:pathLst>
          </a:custGeom>
          <a:solidFill>
            <a:schemeClr val="bg1"/>
          </a:solidFill>
          <a:ln w="0">
            <a:noFill/>
            <a:prstDash/>
          </a:ln>
        </p:spPr>
        <p:txBody>
          <a:bodyPr vert="horz" wrap="square" lIns="91440" tIns="45720" rIns="91440" bIns="45720" anchor="t">
            <a:noAutofit/>
          </a:bodyPr>
          <a:lstStyle/>
          <a:p>
            <a:pPr marL="0" indent="0" algn="l" defTabSz="914400" eaLnBrk="0" fontAlgn="auto" latinLnBrk="0">
              <a:lnSpc>
                <a:spcPct val="100000"/>
              </a:lnSpc>
              <a:spcBef>
                <a:spcPts val="0"/>
              </a:spcBef>
              <a:spcAft>
                <a:spcPts val="0"/>
              </a:spcAft>
              <a:buFontTx/>
              <a:buNone/>
            </a:pPr>
            <a:endParaRPr lang="ko-KR" altLang="en-US" sz="1800" b="0" cap="none" dirty="0" smtClean="0">
              <a:solidFill>
                <a:srgbClr val="000000"/>
              </a:solidFill>
              <a:latin typeface="宋体" charset="0"/>
              <a:ea typeface="宋体" charset="0"/>
            </a:endParaRPr>
          </a:p>
        </p:txBody>
      </p:sp>
      <p:sp>
        <p:nvSpPr>
          <p:cNvPr id="24" name="TextBox 23"/>
          <p:cNvSpPr txBox="1"/>
          <p:nvPr/>
        </p:nvSpPr>
        <p:spPr>
          <a:xfrm>
            <a:off x="615949" y="1791335"/>
            <a:ext cx="5072469" cy="3596690"/>
          </a:xfrm>
          <a:prstGeom prst="rect">
            <a:avLst/>
          </a:prstGeom>
          <a:noFill/>
        </p:spPr>
        <p:txBody>
          <a:bodyPr wrap="square" rtlCol="0">
            <a:spAutoFit/>
          </a:bodyPr>
          <a:lstStyle/>
          <a:p>
            <a:pPr>
              <a:lnSpc>
                <a:spcPct val="150000"/>
              </a:lnSpc>
              <a:buFont typeface="Arial" pitchFamily="34" charset="0"/>
              <a:buChar char="•"/>
            </a:pPr>
            <a:r>
              <a:rPr lang="zh-CN" altLang="en-US" sz="1400" dirty="0" smtClean="0">
                <a:latin typeface="微软雅黑" pitchFamily="34" charset="-122"/>
                <a:ea typeface="微软雅黑" pitchFamily="34" charset="-122"/>
              </a:rPr>
              <a:t>具有中华人民共和国国籍；</a:t>
            </a:r>
          </a:p>
          <a:p>
            <a:pPr>
              <a:lnSpc>
                <a:spcPct val="150000"/>
              </a:lnSpc>
              <a:buFont typeface="Arial" pitchFamily="34" charset="0"/>
              <a:buChar char="•"/>
            </a:pPr>
            <a:r>
              <a:rPr lang="en-US" altLang="zh-CN" sz="1400" dirty="0" smtClean="0">
                <a:latin typeface="微软雅黑" pitchFamily="34" charset="-122"/>
                <a:ea typeface="微软雅黑" pitchFamily="34" charset="-122"/>
              </a:rPr>
              <a:t>18</a:t>
            </a:r>
            <a:r>
              <a:rPr lang="zh-CN" altLang="en-US" sz="1400" dirty="0" smtClean="0">
                <a:latin typeface="微软雅黑" pitchFamily="34" charset="-122"/>
                <a:ea typeface="微软雅黑" pitchFamily="34" charset="-122"/>
              </a:rPr>
              <a:t>周岁以上、</a:t>
            </a:r>
            <a:r>
              <a:rPr lang="en-US" altLang="zh-CN" sz="1400" dirty="0" smtClean="0">
                <a:latin typeface="微软雅黑" pitchFamily="34" charset="-122"/>
                <a:ea typeface="微软雅黑" pitchFamily="34" charset="-122"/>
              </a:rPr>
              <a:t>35</a:t>
            </a:r>
            <a:r>
              <a:rPr lang="zh-CN" altLang="en-US" sz="1400" dirty="0" smtClean="0">
                <a:latin typeface="微软雅黑" pitchFamily="34" charset="-122"/>
                <a:ea typeface="微软雅黑" pitchFamily="34" charset="-122"/>
              </a:rPr>
              <a:t>周岁以下（</a:t>
            </a:r>
            <a:r>
              <a:rPr lang="en-US" altLang="zh-CN" sz="1400" dirty="0" smtClean="0">
                <a:latin typeface="微软雅黑" pitchFamily="34" charset="-122"/>
                <a:ea typeface="微软雅黑" pitchFamily="34" charset="-122"/>
              </a:rPr>
              <a:t>1981</a:t>
            </a:r>
            <a:r>
              <a:rPr lang="zh-CN" altLang="en-US" sz="1400" dirty="0" smtClean="0">
                <a:latin typeface="微软雅黑" pitchFamily="34" charset="-122"/>
                <a:ea typeface="微软雅黑" pitchFamily="34" charset="-122"/>
              </a:rPr>
              <a:t>年</a:t>
            </a:r>
            <a:r>
              <a:rPr lang="en-US" altLang="zh-CN" sz="1400" dirty="0" smtClean="0">
                <a:latin typeface="微软雅黑" pitchFamily="34" charset="-122"/>
                <a:ea typeface="微软雅黑" pitchFamily="34" charset="-122"/>
              </a:rPr>
              <a:t>10</a:t>
            </a:r>
            <a:r>
              <a:rPr lang="zh-CN" altLang="en-US" sz="1400" dirty="0" smtClean="0">
                <a:latin typeface="微软雅黑" pitchFamily="34" charset="-122"/>
                <a:ea typeface="微软雅黑" pitchFamily="34" charset="-122"/>
              </a:rPr>
              <a:t>月至</a:t>
            </a:r>
            <a:r>
              <a:rPr lang="en-US" altLang="zh-CN" sz="1400" dirty="0" smtClean="0">
                <a:latin typeface="微软雅黑" pitchFamily="34" charset="-122"/>
                <a:ea typeface="微软雅黑" pitchFamily="34" charset="-122"/>
              </a:rPr>
              <a:t>1999</a:t>
            </a:r>
            <a:r>
              <a:rPr lang="zh-CN" altLang="en-US" sz="1400" dirty="0" smtClean="0">
                <a:latin typeface="微软雅黑" pitchFamily="34" charset="-122"/>
                <a:ea typeface="微软雅黑" pitchFamily="34" charset="-122"/>
              </a:rPr>
              <a:t>年</a:t>
            </a:r>
            <a:r>
              <a:rPr lang="en-US" altLang="zh-CN" sz="1400" dirty="0" smtClean="0">
                <a:latin typeface="微软雅黑" pitchFamily="34" charset="-122"/>
                <a:ea typeface="微软雅黑" pitchFamily="34" charset="-122"/>
              </a:rPr>
              <a:t>10</a:t>
            </a:r>
            <a:r>
              <a:rPr lang="zh-CN" altLang="en-US" sz="1400" dirty="0" smtClean="0">
                <a:latin typeface="微软雅黑" pitchFamily="34" charset="-122"/>
                <a:ea typeface="微软雅黑" pitchFamily="34" charset="-122"/>
              </a:rPr>
              <a:t>月期间出生），</a:t>
            </a:r>
            <a:r>
              <a:rPr lang="en-US" altLang="zh-CN" sz="1400" dirty="0" smtClean="0">
                <a:latin typeface="微软雅黑" pitchFamily="34" charset="-122"/>
                <a:ea typeface="微软雅黑" pitchFamily="34" charset="-122"/>
              </a:rPr>
              <a:t>2017</a:t>
            </a:r>
            <a:r>
              <a:rPr lang="zh-CN" altLang="en-US" sz="1400" dirty="0" smtClean="0">
                <a:latin typeface="微软雅黑" pitchFamily="34" charset="-122"/>
                <a:ea typeface="微软雅黑" pitchFamily="34" charset="-122"/>
              </a:rPr>
              <a:t>年应届硕士研究生和博士研究生（非在职）人员年龄可放宽到</a:t>
            </a:r>
            <a:r>
              <a:rPr lang="en-US" altLang="zh-CN" sz="1400" dirty="0" smtClean="0">
                <a:latin typeface="微软雅黑" pitchFamily="34" charset="-122"/>
                <a:ea typeface="微软雅黑" pitchFamily="34" charset="-122"/>
              </a:rPr>
              <a:t>40</a:t>
            </a:r>
            <a:r>
              <a:rPr lang="zh-CN" altLang="en-US" sz="1400" dirty="0" smtClean="0">
                <a:latin typeface="微软雅黑" pitchFamily="34" charset="-122"/>
                <a:ea typeface="微软雅黑" pitchFamily="34" charset="-122"/>
              </a:rPr>
              <a:t>周岁以下（</a:t>
            </a:r>
            <a:r>
              <a:rPr lang="en-US" altLang="zh-CN" sz="1400" dirty="0" smtClean="0">
                <a:latin typeface="微软雅黑" pitchFamily="34" charset="-122"/>
                <a:ea typeface="微软雅黑" pitchFamily="34" charset="-122"/>
              </a:rPr>
              <a:t>1976</a:t>
            </a:r>
            <a:r>
              <a:rPr lang="zh-CN" altLang="en-US" sz="1400" dirty="0" smtClean="0">
                <a:latin typeface="微软雅黑" pitchFamily="34" charset="-122"/>
                <a:ea typeface="微软雅黑" pitchFamily="34" charset="-122"/>
              </a:rPr>
              <a:t>年</a:t>
            </a:r>
            <a:r>
              <a:rPr lang="en-US" altLang="zh-CN" sz="1400" dirty="0" smtClean="0">
                <a:latin typeface="微软雅黑" pitchFamily="34" charset="-122"/>
                <a:ea typeface="微软雅黑" pitchFamily="34" charset="-122"/>
              </a:rPr>
              <a:t>10</a:t>
            </a:r>
            <a:r>
              <a:rPr lang="zh-CN" altLang="en-US" sz="1400" dirty="0" smtClean="0">
                <a:latin typeface="微软雅黑" pitchFamily="34" charset="-122"/>
                <a:ea typeface="微软雅黑" pitchFamily="34" charset="-122"/>
              </a:rPr>
              <a:t>月以后出生）；</a:t>
            </a:r>
          </a:p>
          <a:p>
            <a:pPr>
              <a:lnSpc>
                <a:spcPct val="150000"/>
              </a:lnSpc>
              <a:buFont typeface="Arial" pitchFamily="34" charset="0"/>
              <a:buChar char="•"/>
            </a:pPr>
            <a:r>
              <a:rPr lang="zh-CN" altLang="en-US" sz="1400" dirty="0" smtClean="0">
                <a:latin typeface="微软雅黑" pitchFamily="34" charset="-122"/>
                <a:ea typeface="微软雅黑" pitchFamily="34" charset="-122"/>
              </a:rPr>
              <a:t>拥护中华人民共和国宪法；</a:t>
            </a:r>
          </a:p>
          <a:p>
            <a:pPr>
              <a:lnSpc>
                <a:spcPct val="150000"/>
              </a:lnSpc>
              <a:buFont typeface="Arial" pitchFamily="34" charset="0"/>
              <a:buChar char="•"/>
            </a:pPr>
            <a:r>
              <a:rPr lang="zh-CN" altLang="en-US" sz="1400" dirty="0" smtClean="0">
                <a:latin typeface="微软雅黑" pitchFamily="34" charset="-122"/>
                <a:ea typeface="微软雅黑" pitchFamily="34" charset="-122"/>
              </a:rPr>
              <a:t>具有良好的品行；</a:t>
            </a:r>
          </a:p>
          <a:p>
            <a:pPr>
              <a:lnSpc>
                <a:spcPct val="150000"/>
              </a:lnSpc>
              <a:buFont typeface="Arial" pitchFamily="34" charset="0"/>
              <a:buChar char="•"/>
            </a:pPr>
            <a:r>
              <a:rPr lang="zh-CN" altLang="en-US" sz="1400" dirty="0" smtClean="0">
                <a:latin typeface="微软雅黑" pitchFamily="34" charset="-122"/>
                <a:ea typeface="微软雅黑" pitchFamily="34" charset="-122"/>
              </a:rPr>
              <a:t>具有正常履行职责的身体条件；</a:t>
            </a:r>
          </a:p>
          <a:p>
            <a:pPr>
              <a:lnSpc>
                <a:spcPct val="150000"/>
              </a:lnSpc>
              <a:buFont typeface="Arial" pitchFamily="34" charset="0"/>
              <a:buChar char="•"/>
            </a:pPr>
            <a:r>
              <a:rPr lang="zh-CN" altLang="en-US" sz="1400" dirty="0" smtClean="0">
                <a:latin typeface="微软雅黑" pitchFamily="34" charset="-122"/>
                <a:ea typeface="微软雅黑" pitchFamily="34" charset="-122"/>
              </a:rPr>
              <a:t>具有符合职位要求的工作能力；</a:t>
            </a:r>
          </a:p>
          <a:p>
            <a:pPr>
              <a:lnSpc>
                <a:spcPct val="150000"/>
              </a:lnSpc>
              <a:buFont typeface="Arial" pitchFamily="34" charset="0"/>
              <a:buChar char="•"/>
            </a:pPr>
            <a:r>
              <a:rPr lang="zh-CN" altLang="en-US" sz="1400" dirty="0" smtClean="0">
                <a:latin typeface="微软雅黑" pitchFamily="34" charset="-122"/>
                <a:ea typeface="微软雅黑" pitchFamily="34" charset="-122"/>
              </a:rPr>
              <a:t>具有大专以上文化程度；</a:t>
            </a:r>
          </a:p>
          <a:p>
            <a:pPr>
              <a:lnSpc>
                <a:spcPct val="150000"/>
              </a:lnSpc>
              <a:buFont typeface="Arial" pitchFamily="34" charset="0"/>
              <a:buChar char="•"/>
            </a:pPr>
            <a:r>
              <a:rPr lang="zh-CN" altLang="en-US" sz="1400" dirty="0" smtClean="0">
                <a:latin typeface="微软雅黑" pitchFamily="34" charset="-122"/>
                <a:ea typeface="微软雅黑" pitchFamily="34" charset="-122"/>
              </a:rPr>
              <a:t>具备中央公务员主管部门规定的拟任职位所要求的其他资格条件。</a:t>
            </a:r>
            <a:endParaRPr lang="zh-CN" altLang="en-US" sz="1400" dirty="0">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35" presetClass="path" presetSubtype="0" accel="50000" decel="50000" fill="hold" grpId="1" nodeType="withEffect">
                                  <p:stCondLst>
                                    <p:cond delay="0"/>
                                  </p:stCondLst>
                                  <p:childTnLst>
                                    <p:animMotion origin="layout" path="M 0 0 L 0.34588 0 " pathEditMode="relative" rAng="0" ptsTypes="AA">
                                      <p:cBhvr>
                                        <p:cTn id="11" dur="1000" fill="hold"/>
                                        <p:tgtEl>
                                          <p:spTgt spid="28"/>
                                        </p:tgtEl>
                                        <p:attrNameLst>
                                          <p:attrName>ppt_x</p:attrName>
                                          <p:attrName>ppt_y</p:attrName>
                                        </p:attrNameLst>
                                      </p:cBhvr>
                                      <p:rCtr x="17292" y="0"/>
                                    </p:animMotion>
                                  </p:childTnLst>
                                </p:cTn>
                              </p:par>
                              <p:par>
                                <p:cTn id="12" presetID="53" presetClass="entr" presetSubtype="16" fill="hold" grpId="2"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3"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4"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5"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par>
                          <p:cTn id="26" fill="hold">
                            <p:stCondLst>
                              <p:cond delay="1500"/>
                            </p:stCondLst>
                            <p:childTnLst>
                              <p:par>
                                <p:cTn id="27" presetID="53" presetClass="entr" presetSubtype="16" fill="hold" grpId="6"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7" nodeType="withEffect">
                                  <p:stCondLst>
                                    <p:cond delay="20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200"/>
                            </p:stCondLst>
                            <p:childTnLst>
                              <p:par>
                                <p:cTn id="38" presetID="53" presetClass="entr" presetSubtype="16" fill="hold" grpId="1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250" fill="hold"/>
                                        <p:tgtEl>
                                          <p:spTgt spid="16"/>
                                        </p:tgtEl>
                                        <p:attrNameLst>
                                          <p:attrName>ppt_w</p:attrName>
                                        </p:attrNameLst>
                                      </p:cBhvr>
                                      <p:tavLst>
                                        <p:tav tm="0">
                                          <p:val>
                                            <p:fltVal val="0"/>
                                          </p:val>
                                        </p:tav>
                                        <p:tav tm="100000">
                                          <p:val>
                                            <p:strVal val="#ppt_w"/>
                                          </p:val>
                                        </p:tav>
                                      </p:tavLst>
                                    </p:anim>
                                    <p:anim calcmode="lin" valueType="num">
                                      <p:cBhvr>
                                        <p:cTn id="41" dur="250" fill="hold"/>
                                        <p:tgtEl>
                                          <p:spTgt spid="16"/>
                                        </p:tgtEl>
                                        <p:attrNameLst>
                                          <p:attrName>ppt_h</p:attrName>
                                        </p:attrNameLst>
                                      </p:cBhvr>
                                      <p:tavLst>
                                        <p:tav tm="0">
                                          <p:val>
                                            <p:fltVal val="0"/>
                                          </p:val>
                                        </p:tav>
                                        <p:tav tm="100000">
                                          <p:val>
                                            <p:strVal val="#ppt_h"/>
                                          </p:val>
                                        </p:tav>
                                      </p:tavLst>
                                    </p:anim>
                                    <p:animEffect transition="in" filter="fade">
                                      <p:cBhvr>
                                        <p:cTn id="42" dur="250"/>
                                        <p:tgtEl>
                                          <p:spTgt spid="16"/>
                                        </p:tgtEl>
                                      </p:cBhvr>
                                    </p:animEffect>
                                  </p:childTnLst>
                                </p:cTn>
                              </p:par>
                            </p:childTnLst>
                          </p:cTn>
                        </p:par>
                        <p:par>
                          <p:cTn id="43" fill="hold">
                            <p:stCondLst>
                              <p:cond delay="2450"/>
                            </p:stCondLst>
                            <p:childTnLst>
                              <p:par>
                                <p:cTn id="44" presetID="53" presetClass="entr" presetSubtype="16" fill="hold" grpId="12"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250" fill="hold"/>
                                        <p:tgtEl>
                                          <p:spTgt spid="22"/>
                                        </p:tgtEl>
                                        <p:attrNameLst>
                                          <p:attrName>ppt_w</p:attrName>
                                        </p:attrNameLst>
                                      </p:cBhvr>
                                      <p:tavLst>
                                        <p:tav tm="0">
                                          <p:val>
                                            <p:fltVal val="0"/>
                                          </p:val>
                                        </p:tav>
                                        <p:tav tm="100000">
                                          <p:val>
                                            <p:strVal val="#ppt_w"/>
                                          </p:val>
                                        </p:tav>
                                      </p:tavLst>
                                    </p:anim>
                                    <p:anim calcmode="lin" valueType="num">
                                      <p:cBhvr>
                                        <p:cTn id="47" dur="250" fill="hold"/>
                                        <p:tgtEl>
                                          <p:spTgt spid="22"/>
                                        </p:tgtEl>
                                        <p:attrNameLst>
                                          <p:attrName>ppt_h</p:attrName>
                                        </p:attrNameLst>
                                      </p:cBhvr>
                                      <p:tavLst>
                                        <p:tav tm="0">
                                          <p:val>
                                            <p:fltVal val="0"/>
                                          </p:val>
                                        </p:tav>
                                        <p:tav tm="100000">
                                          <p:val>
                                            <p:strVal val="#ppt_h"/>
                                          </p:val>
                                        </p:tav>
                                      </p:tavLst>
                                    </p:anim>
                                    <p:animEffect transition="in" filter="fade">
                                      <p:cBhvr>
                                        <p:cTn id="48" dur="250"/>
                                        <p:tgtEl>
                                          <p:spTgt spid="22"/>
                                        </p:tgtEl>
                                      </p:cBhvr>
                                    </p:animEffect>
                                  </p:childTnLst>
                                </p:cTn>
                              </p:par>
                            </p:childTnLst>
                          </p:cTn>
                        </p:par>
                        <p:par>
                          <p:cTn id="49" fill="hold">
                            <p:stCondLst>
                              <p:cond delay="2700"/>
                            </p:stCondLst>
                            <p:childTnLst>
                              <p:par>
                                <p:cTn id="50" presetID="53" presetClass="entr" presetSubtype="16" fill="hold" grpId="13" nodeType="afterEffect">
                                  <p:stCondLst>
                                    <p:cond delay="0"/>
                                  </p:stCondLst>
                                  <p:iterate type="lt">
                                    <p:tmPct val="10000"/>
                                  </p:iterate>
                                  <p:childTnLst>
                                    <p:set>
                                      <p:cBhvr>
                                        <p:cTn id="51" dur="1" fill="hold">
                                          <p:stCondLst>
                                            <p:cond delay="0"/>
                                          </p:stCondLst>
                                        </p:cTn>
                                        <p:tgtEl>
                                          <p:spTgt spid="21"/>
                                        </p:tgtEl>
                                        <p:attrNameLst>
                                          <p:attrName>style.visibility</p:attrName>
                                        </p:attrNameLst>
                                      </p:cBhvr>
                                      <p:to>
                                        <p:strVal val="visible"/>
                                      </p:to>
                                    </p:set>
                                    <p:anim calcmode="lin" valueType="num">
                                      <p:cBhvr>
                                        <p:cTn id="52" dur="150" fill="hold"/>
                                        <p:tgtEl>
                                          <p:spTgt spid="21"/>
                                        </p:tgtEl>
                                        <p:attrNameLst>
                                          <p:attrName>ppt_w</p:attrName>
                                        </p:attrNameLst>
                                      </p:cBhvr>
                                      <p:tavLst>
                                        <p:tav tm="0">
                                          <p:val>
                                            <p:fltVal val="0"/>
                                          </p:val>
                                        </p:tav>
                                        <p:tav tm="100000">
                                          <p:val>
                                            <p:strVal val="#ppt_w"/>
                                          </p:val>
                                        </p:tav>
                                      </p:tavLst>
                                    </p:anim>
                                    <p:anim calcmode="lin" valueType="num">
                                      <p:cBhvr>
                                        <p:cTn id="53" dur="150" fill="hold"/>
                                        <p:tgtEl>
                                          <p:spTgt spid="21"/>
                                        </p:tgtEl>
                                        <p:attrNameLst>
                                          <p:attrName>ppt_h</p:attrName>
                                        </p:attrNameLst>
                                      </p:cBhvr>
                                      <p:tavLst>
                                        <p:tav tm="0">
                                          <p:val>
                                            <p:fltVal val="0"/>
                                          </p:val>
                                        </p:tav>
                                        <p:tav tm="100000">
                                          <p:val>
                                            <p:strVal val="#ppt_h"/>
                                          </p:val>
                                        </p:tav>
                                      </p:tavLst>
                                    </p:anim>
                                    <p:animEffect transition="in" filter="fade">
                                      <p:cBhvr>
                                        <p:cTn id="54" dur="150"/>
                                        <p:tgtEl>
                                          <p:spTgt spid="21"/>
                                        </p:tgtEl>
                                      </p:cBhvr>
                                    </p:animEffect>
                                  </p:childTnLst>
                                </p:cTn>
                              </p:par>
                            </p:childTnLst>
                          </p:cTn>
                        </p:par>
                        <p:par>
                          <p:cTn id="55" fill="hold">
                            <p:stCondLst>
                              <p:cond delay="5400"/>
                            </p:stCondLst>
                            <p:childTnLst>
                              <p:par>
                                <p:cTn id="56" presetID="53" presetClass="entr" presetSubtype="16" fill="hold" grpId="19"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250" fill="hold"/>
                                        <p:tgtEl>
                                          <p:spTgt spid="30"/>
                                        </p:tgtEl>
                                        <p:attrNameLst>
                                          <p:attrName>ppt_w</p:attrName>
                                        </p:attrNameLst>
                                      </p:cBhvr>
                                      <p:tavLst>
                                        <p:tav tm="0">
                                          <p:val>
                                            <p:fltVal val="0"/>
                                          </p:val>
                                        </p:tav>
                                        <p:tav tm="100000">
                                          <p:val>
                                            <p:strVal val="#ppt_w"/>
                                          </p:val>
                                        </p:tav>
                                      </p:tavLst>
                                    </p:anim>
                                    <p:anim calcmode="lin" valueType="num">
                                      <p:cBhvr>
                                        <p:cTn id="59" dur="250" fill="hold"/>
                                        <p:tgtEl>
                                          <p:spTgt spid="30"/>
                                        </p:tgtEl>
                                        <p:attrNameLst>
                                          <p:attrName>ppt_h</p:attrName>
                                        </p:attrNameLst>
                                      </p:cBhvr>
                                      <p:tavLst>
                                        <p:tav tm="0">
                                          <p:val>
                                            <p:fltVal val="0"/>
                                          </p:val>
                                        </p:tav>
                                        <p:tav tm="100000">
                                          <p:val>
                                            <p:strVal val="#ppt_h"/>
                                          </p:val>
                                        </p:tav>
                                      </p:tavLst>
                                    </p:anim>
                                    <p:animEffect transition="in" filter="fade">
                                      <p:cBhvr>
                                        <p:cTn id="60"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11" grpId="4" animBg="1"/>
      <p:bldP spid="11" grpId="5" animBg="1"/>
      <p:bldP spid="5" grpId="2" animBg="1"/>
      <p:bldP spid="5" grpId="3" animBg="1"/>
      <p:bldP spid="8" grpId="7" animBg="1"/>
      <p:bldP spid="9" grpId="6" animBg="1"/>
      <p:bldP spid="16" grpId="10" animBg="1"/>
      <p:bldP spid="21" grpId="13" animBg="1"/>
      <p:bldP spid="22" grpId="12" animBg="1"/>
      <p:bldP spid="30" grpId="19"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0"/>
            <a:ext cx="12192635" cy="720725"/>
            <a:chOff x="0" y="0"/>
            <a:chExt cx="12192635" cy="720725"/>
          </a:xfrm>
        </p:grpSpPr>
        <p:sp>
          <p:nvSpPr>
            <p:cNvPr id="4" name="矩形 3"/>
            <p:cNvSpPr>
              <a:spLocks/>
            </p:cNvSpPr>
            <p:nvPr/>
          </p:nvSpPr>
          <p:spPr>
            <a:xfrm>
              <a:off x="0" y="0"/>
              <a:ext cx="12192635" cy="720725"/>
            </a:xfrm>
            <a:prstGeom prst="rect">
              <a:avLst/>
            </a:prstGeom>
            <a:solidFill>
              <a:schemeClr val="tx2"/>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sp>
          <p:nvSpPr>
            <p:cNvPr id="26" name="Freeform 25"/>
            <p:cNvSpPr>
              <a:spLocks noChangeAspect="1"/>
            </p:cNvSpPr>
            <p:nvPr/>
          </p:nvSpPr>
          <p:spPr bwMode="auto">
            <a:xfrm>
              <a:off x="8406765" y="0"/>
              <a:ext cx="3785870" cy="720725"/>
            </a:xfrm>
            <a:custGeom>
              <a:avLst/>
              <a:gdLst>
                <a:gd name="TX0" fmla="*/ 8631 w 14189"/>
                <a:gd name="TY0" fmla="*/ 0 h 2668"/>
                <a:gd name="TX1" fmla="*/ 14188 w 14189"/>
                <a:gd name="TY1" fmla="*/ 1041 h 2668"/>
                <a:gd name="TX2" fmla="*/ 14188 w 14189"/>
                <a:gd name="TY2" fmla="*/ 2667 h 2668"/>
                <a:gd name="TX3" fmla="*/ 0 w 14189"/>
                <a:gd name="TY3" fmla="*/ 2667 h 2668"/>
                <a:gd name="TX4" fmla="*/ 8631 w 14189"/>
                <a:gd name="TY4" fmla="*/ 0 h 2668"/>
              </a:gdLst>
              <a:ahLst/>
              <a:cxnLst>
                <a:cxn ang="0">
                  <a:pos x="TX0" y="TY0"/>
                </a:cxn>
                <a:cxn ang="0">
                  <a:pos x="TX1" y="TY1"/>
                </a:cxn>
                <a:cxn ang="0">
                  <a:pos x="TX2" y="TY2"/>
                </a:cxn>
                <a:cxn ang="0">
                  <a:pos x="TX3" y="TY3"/>
                </a:cxn>
                <a:cxn ang="0">
                  <a:pos x="TX4" y="TY4"/>
                </a:cxn>
              </a:cxnLst>
              <a:rect l="l" t="t" r="r" b="b"/>
              <a:pathLst>
                <a:path w="14189" h="2668">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2765"/>
              </a:schemeClr>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sp>
          <p:nvSpPr>
            <p:cNvPr id="27" name="Freeform 26"/>
            <p:cNvSpPr>
              <a:spLocks noChangeAspect="1"/>
            </p:cNvSpPr>
            <p:nvPr/>
          </p:nvSpPr>
          <p:spPr bwMode="auto">
            <a:xfrm>
              <a:off x="9265285" y="0"/>
              <a:ext cx="2927350" cy="720725"/>
            </a:xfrm>
            <a:custGeom>
              <a:avLst/>
              <a:gdLst>
                <a:gd name="TX0" fmla="*/ 10968 w 10969"/>
                <a:gd name="TY0" fmla="*/ 0 h 2668"/>
                <a:gd name="TX1" fmla="*/ 10968 w 10969"/>
                <a:gd name="TY1" fmla="*/ 1983 h 2668"/>
                <a:gd name="TX2" fmla="*/ 7157 w 10969"/>
                <a:gd name="TY2" fmla="*/ 2667 h 2668"/>
                <a:gd name="TX3" fmla="*/ 0 w 10969"/>
                <a:gd name="TY3" fmla="*/ 0 h 2668"/>
                <a:gd name="TX4" fmla="*/ 10968 w 10969"/>
                <a:gd name="TY4" fmla="*/ 0 h 2668"/>
              </a:gdLst>
              <a:ahLst/>
              <a:cxnLst>
                <a:cxn ang="0">
                  <a:pos x="TX0" y="TY0"/>
                </a:cxn>
                <a:cxn ang="0">
                  <a:pos x="TX1" y="TY1"/>
                </a:cxn>
                <a:cxn ang="0">
                  <a:pos x="TX2" y="TY2"/>
                </a:cxn>
                <a:cxn ang="0">
                  <a:pos x="TX3" y="TY3"/>
                </a:cxn>
                <a:cxn ang="0">
                  <a:pos x="TX4" y="TY4"/>
                </a:cxn>
              </a:cxnLst>
              <a:rect l="l" t="t" r="r" b="b"/>
              <a:pathLst>
                <a:path w="10969" h="2668">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4915"/>
              </a:schemeClr>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grpSp>
      <p:sp>
        <p:nvSpPr>
          <p:cNvPr id="11" name="矩形 10"/>
          <p:cNvSpPr>
            <a:spLocks/>
          </p:cNvSpPr>
          <p:nvPr/>
        </p:nvSpPr>
        <p:spPr bwMode="auto">
          <a:xfrm>
            <a:off x="615950" y="132715"/>
            <a:ext cx="6649720" cy="523875"/>
          </a:xfrm>
          <a:prstGeom prst="rect">
            <a:avLst/>
          </a:prstGeom>
          <a:noFill/>
          <a:ln w="0">
            <a:noFill/>
            <a:prstDash/>
          </a:ln>
        </p:spPr>
        <p:txBody>
          <a:bodyPr vert="horz" wrap="square" lIns="91440" tIns="45720" rIns="91440" bIns="45720" anchor="t">
            <a:spAutoFit/>
          </a:bodyPr>
          <a:lstStyle/>
          <a:p>
            <a:pPr marL="0" indent="0" algn="l" defTabSz="914400" eaLnBrk="0" fontAlgn="auto" latinLnBrk="0">
              <a:lnSpc>
                <a:spcPct val="100000"/>
              </a:lnSpc>
              <a:spcBef>
                <a:spcPts val="0"/>
              </a:spcBef>
              <a:spcAft>
                <a:spcPts val="0"/>
              </a:spcAft>
              <a:buFontTx/>
              <a:buNone/>
            </a:pPr>
            <a:r>
              <a:rPr lang="en-US" altLang="ko-KR" sz="2800" b="1" cap="none" dirty="0" smtClean="0">
                <a:solidFill>
                  <a:srgbClr val="FFFFFF"/>
                </a:solidFill>
                <a:latin typeface="微软雅黑" charset="0"/>
                <a:ea typeface="微软雅黑" charset="0"/>
              </a:rPr>
              <a:t>2018年国家公务员考试报考基本条件</a:t>
            </a:r>
            <a:endParaRPr lang="ko-KR" altLang="en-US" sz="2800" b="1" cap="none" dirty="0" smtClean="0">
              <a:solidFill>
                <a:srgbClr val="FFFFFF"/>
              </a:solidFill>
              <a:latin typeface="微软雅黑" charset="0"/>
              <a:ea typeface="微软雅黑" charset="0"/>
            </a:endParaRPr>
          </a:p>
        </p:txBody>
      </p:sp>
      <p:sp>
        <p:nvSpPr>
          <p:cNvPr id="5" name="矩形 4"/>
          <p:cNvSpPr>
            <a:spLocks/>
          </p:cNvSpPr>
          <p:nvPr/>
        </p:nvSpPr>
        <p:spPr>
          <a:xfrm>
            <a:off x="213360" y="226695"/>
            <a:ext cx="325755" cy="325755"/>
          </a:xfrm>
          <a:prstGeom prst="rect">
            <a:avLst/>
          </a:prstGeom>
          <a:solidFill>
            <a:srgbClr val="FFC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sp>
        <p:nvSpPr>
          <p:cNvPr id="9" name="Oval 8"/>
          <p:cNvSpPr>
            <a:spLocks/>
          </p:cNvSpPr>
          <p:nvPr/>
        </p:nvSpPr>
        <p:spPr bwMode="auto">
          <a:xfrm>
            <a:off x="158115" y="1026160"/>
            <a:ext cx="766445" cy="766445"/>
          </a:xfrm>
          <a:prstGeom prst="ellipse">
            <a:avLst/>
          </a:prstGeom>
          <a:solidFill>
            <a:srgbClr val="009DD9"/>
          </a:solidFill>
          <a:ln w="0">
            <a:noFill/>
            <a:prstDash/>
          </a:ln>
          <a:effectLst>
            <a:outerShdw blurRad="254000" dist="152400" dir="2700000" algn="tl"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oAutofit/>
          </a:bodyPr>
          <a:lstStyle/>
          <a:p>
            <a:pPr marL="0" indent="0" algn="ctr" defTabSz="609600" eaLnBrk="0" fontAlgn="auto" latinLnBrk="0">
              <a:lnSpc>
                <a:spcPct val="100000"/>
              </a:lnSpc>
              <a:spcBef>
                <a:spcPts val="0"/>
              </a:spcBef>
              <a:spcAft>
                <a:spcPts val="0"/>
              </a:spcAft>
              <a:buFontTx/>
              <a:buNone/>
            </a:pPr>
            <a:endParaRPr lang="ko-KR" altLang="en-US" sz="900" b="0" cap="none" dirty="0" smtClean="0">
              <a:solidFill>
                <a:srgbClr val="FFFFFF"/>
              </a:solidFill>
              <a:latin typeface="微软雅黑" charset="0"/>
              <a:ea typeface="微软雅黑" charset="0"/>
            </a:endParaRPr>
          </a:p>
        </p:txBody>
      </p:sp>
      <p:sp>
        <p:nvSpPr>
          <p:cNvPr id="16" name="矩形 15"/>
          <p:cNvSpPr>
            <a:spLocks/>
          </p:cNvSpPr>
          <p:nvPr/>
        </p:nvSpPr>
        <p:spPr>
          <a:xfrm>
            <a:off x="1266190" y="1226185"/>
            <a:ext cx="2233295" cy="368935"/>
          </a:xfrm>
          <a:prstGeom prst="rect">
            <a:avLst/>
          </a:prstGeom>
        </p:spPr>
        <p:txBody>
          <a:bodyPr vert="horz" wrap="square" lIns="91440" tIns="45720" rIns="91440" bIns="45720" numCol="1" anchor="t">
            <a:spAutoFit/>
          </a:bodyPr>
          <a:lstStyle/>
          <a:p>
            <a:pPr marL="0" indent="0" algn="just" defTabSz="914400" eaLnBrk="0" fontAlgn="auto" latinLnBrk="0">
              <a:lnSpc>
                <a:spcPct val="100000"/>
              </a:lnSpc>
              <a:spcBef>
                <a:spcPts val="0"/>
              </a:spcBef>
              <a:spcAft>
                <a:spcPts val="0"/>
              </a:spcAft>
              <a:buFontTx/>
              <a:buNone/>
            </a:pPr>
            <a:r>
              <a:rPr lang="en-US" altLang="ko-KR" sz="1800" b="1" cap="none" dirty="0" smtClean="0">
                <a:solidFill>
                  <a:srgbClr val="000000"/>
                </a:solidFill>
                <a:latin typeface="微软雅黑" charset="0"/>
                <a:ea typeface="微软雅黑" charset="0"/>
              </a:rPr>
              <a:t>关于应届生的认定</a:t>
            </a:r>
            <a:endParaRPr lang="ko-KR" altLang="en-US" sz="1800" b="1" cap="none" dirty="0" smtClean="0">
              <a:solidFill>
                <a:srgbClr val="000000"/>
              </a:solidFill>
              <a:latin typeface="微软雅黑" charset="0"/>
              <a:ea typeface="微软雅黑" charset="0"/>
            </a:endParaRPr>
          </a:p>
        </p:txBody>
      </p:sp>
      <p:sp>
        <p:nvSpPr>
          <p:cNvPr id="30" name="Freeform 29"/>
          <p:cNvSpPr>
            <a:spLocks noChangeAspect="1"/>
          </p:cNvSpPr>
          <p:nvPr/>
        </p:nvSpPr>
        <p:spPr bwMode="auto">
          <a:xfrm>
            <a:off x="6775450" y="4342130"/>
            <a:ext cx="360680" cy="393065"/>
          </a:xfrm>
          <a:custGeom>
            <a:avLst/>
            <a:gdLst>
              <a:gd name="TX0" fmla="*/ 600 w 1201"/>
              <a:gd name="TY0" fmla="*/ 1132 h 1300"/>
              <a:gd name="TX1" fmla="*/ 600 w 1201"/>
              <a:gd name="TY1" fmla="*/ 661 h 1300"/>
              <a:gd name="TX2" fmla="*/ 201 w 1201"/>
              <a:gd name="TY2" fmla="*/ 661 h 1300"/>
              <a:gd name="TX3" fmla="*/ 291 w 1201"/>
              <a:gd name="TY3" fmla="*/ 895 h 1300"/>
              <a:gd name="TX4" fmla="*/ 600 w 1201"/>
              <a:gd name="TY4" fmla="*/ 1132 h 1300"/>
              <a:gd name="TX6" fmla="*/ 600 w 1201"/>
              <a:gd name="TY6" fmla="*/ 661 h 1300"/>
              <a:gd name="TX7" fmla="*/ 1000 w 1201"/>
              <a:gd name="TY7" fmla="*/ 661 h 1300"/>
              <a:gd name="TX8" fmla="*/ 1052 w 1201"/>
              <a:gd name="TY8" fmla="*/ 249 h 1300"/>
              <a:gd name="TX9" fmla="*/ 863 w 1201"/>
              <a:gd name="TY9" fmla="*/ 240 h 1300"/>
              <a:gd name="TX10" fmla="*/ 600 w 1201"/>
              <a:gd name="TY10" fmla="*/ 172 h 1300"/>
              <a:gd name="TX11" fmla="*/ 600 w 1201"/>
              <a:gd name="TY11" fmla="*/ 661 h 1300"/>
              <a:gd name="TX13" fmla="*/ 82 w 1201"/>
              <a:gd name="TY13" fmla="*/ 81 h 1300"/>
              <a:gd name="TX14" fmla="*/ 320 w 1201"/>
              <a:gd name="TY14" fmla="*/ 78 h 1300"/>
              <a:gd name="TX15" fmla="*/ 576 w 1201"/>
              <a:gd name="TY15" fmla="*/ 10 h 1300"/>
              <a:gd name="TX16" fmla="*/ 600 w 1201"/>
              <a:gd name="TY16" fmla="*/ 0 h 1300"/>
              <a:gd name="TX17" fmla="*/ 625 w 1201"/>
              <a:gd name="TY17" fmla="*/ 10 h 1300"/>
              <a:gd name="TX18" fmla="*/ 881 w 1201"/>
              <a:gd name="TY18" fmla="*/ 78 h 1300"/>
              <a:gd name="TX19" fmla="*/ 1119 w 1201"/>
              <a:gd name="TY19" fmla="*/ 81 h 1300"/>
              <a:gd name="TX20" fmla="*/ 1200 w 1201"/>
              <a:gd name="TY20" fmla="*/ 70 h 1300"/>
              <a:gd name="TX21" fmla="*/ 1199 w 1201"/>
              <a:gd name="TY21" fmla="*/ 162 h 1300"/>
              <a:gd name="TX22" fmla="*/ 1031 w 1201"/>
              <a:gd name="TY22" fmla="*/ 983 h 1300"/>
              <a:gd name="TX23" fmla="*/ 617 w 1201"/>
              <a:gd name="TY23" fmla="*/ 1295 h 1300"/>
              <a:gd name="TX24" fmla="*/ 600 w 1201"/>
              <a:gd name="TY24" fmla="*/ 1299 h 1300"/>
              <a:gd name="TX25" fmla="*/ 584 w 1201"/>
              <a:gd name="TY25" fmla="*/ 1295 h 1300"/>
              <a:gd name="TX26" fmla="*/ 170 w 1201"/>
              <a:gd name="TY26" fmla="*/ 983 h 1300"/>
              <a:gd name="TX27" fmla="*/ 1 w 1201"/>
              <a:gd name="TY27" fmla="*/ 162 h 1300"/>
              <a:gd name="TX28" fmla="*/ 0 w 1201"/>
              <a:gd name="TY28" fmla="*/ 70 h 1300"/>
              <a:gd name="TX29" fmla="*/ 82 w 1201"/>
              <a:gd name="TY29" fmla="*/ 81 h 1300"/>
            </a:gdLst>
            <a:ahLst/>
            <a:cxnLst>
              <a:cxn ang="0">
                <a:pos x="TX0" y="TY0"/>
              </a:cxn>
              <a:cxn ang="0">
                <a:pos x="TX1" y="TY1"/>
              </a:cxn>
              <a:cxn ang="0">
                <a:pos x="TX2" y="TY2"/>
              </a:cxn>
              <a:cxn ang="0">
                <a:pos x="TX3" y="TY3"/>
              </a:cxn>
              <a:cxn ang="0">
                <a:pos x="TX4" y="TY4"/>
              </a:cxn>
              <a:cxn ang="0">
                <a:pos x="TX6" y="TY6"/>
              </a:cxn>
              <a:cxn ang="0">
                <a:pos x="TX7" y="TY7"/>
              </a:cxn>
              <a:cxn ang="0">
                <a:pos x="TX8" y="TY8"/>
              </a:cxn>
              <a:cxn ang="0">
                <a:pos x="TX9" y="TY9"/>
              </a:cxn>
              <a:cxn ang="0">
                <a:pos x="TX10" y="TY10"/>
              </a:cxn>
              <a:cxn ang="0">
                <a:pos x="TX11" y="TY11"/>
              </a:cxn>
              <a:cxn ang="0">
                <a:pos x="TX13" y="TY13"/>
              </a:cxn>
              <a:cxn ang="0">
                <a:pos x="TX14" y="TY14"/>
              </a:cxn>
              <a:cxn ang="0">
                <a:pos x="TX15" y="TY15"/>
              </a:cxn>
              <a:cxn ang="0">
                <a:pos x="TX16" y="TY16"/>
              </a:cxn>
              <a:cxn ang="0">
                <a:pos x="TX17" y="TY17"/>
              </a:cxn>
              <a:cxn ang="0">
                <a:pos x="TX18" y="TY18"/>
              </a:cxn>
              <a:cxn ang="0">
                <a:pos x="TX19" y="TY19"/>
              </a:cxn>
              <a:cxn ang="0">
                <a:pos x="TX20" y="TY20"/>
              </a:cxn>
              <a:cxn ang="0">
                <a:pos x="TX21" y="TY21"/>
              </a:cxn>
              <a:cxn ang="0">
                <a:pos x="TX22" y="TY22"/>
              </a:cxn>
              <a:cxn ang="0">
                <a:pos x="TX23" y="TY23"/>
              </a:cxn>
              <a:cxn ang="0">
                <a:pos x="TX24" y="TY24"/>
              </a:cxn>
              <a:cxn ang="0">
                <a:pos x="TX25" y="TY25"/>
              </a:cxn>
              <a:cxn ang="0">
                <a:pos x="TX26" y="TY26"/>
              </a:cxn>
              <a:cxn ang="0">
                <a:pos x="TX27" y="TY27"/>
              </a:cxn>
              <a:cxn ang="0">
                <a:pos x="TX28" y="TY28"/>
              </a:cxn>
              <a:cxn ang="0">
                <a:pos x="TX29" y="TY29"/>
              </a:cxn>
            </a:cxnLst>
            <a:rect l="l" t="t" r="r" b="b"/>
            <a:pathLst>
              <a:path w="1201" h="1300">
                <a:moveTo>
                  <a:pt x="600" y="1132"/>
                </a:moveTo>
                <a:lnTo>
                  <a:pt x="600" y="661"/>
                </a:lnTo>
                <a:lnTo>
                  <a:pt x="201" y="661"/>
                </a:lnTo>
                <a:cubicBezTo>
                  <a:pt x="224" y="755"/>
                  <a:pt x="255" y="832"/>
                  <a:pt x="291" y="895"/>
                </a:cubicBezTo>
                <a:cubicBezTo>
                  <a:pt x="370" y="1029"/>
                  <a:pt x="478" y="1097"/>
                  <a:pt x="600" y="1132"/>
                </a:cubicBezTo>
                <a:close/>
                <a:moveTo>
                  <a:pt x="600" y="661"/>
                </a:moveTo>
                <a:lnTo>
                  <a:pt x="1000" y="661"/>
                </a:lnTo>
                <a:cubicBezTo>
                  <a:pt x="1028" y="549"/>
                  <a:pt x="1046" y="414"/>
                  <a:pt x="1052" y="249"/>
                </a:cubicBezTo>
                <a:cubicBezTo>
                  <a:pt x="990" y="251"/>
                  <a:pt x="927" y="248"/>
                  <a:pt x="863" y="240"/>
                </a:cubicBezTo>
                <a:cubicBezTo>
                  <a:pt x="778" y="228"/>
                  <a:pt x="691" y="206"/>
                  <a:pt x="600" y="172"/>
                </a:cubicBezTo>
                <a:lnTo>
                  <a:pt x="600" y="661"/>
                </a:lnTo>
                <a:close/>
                <a:moveTo>
                  <a:pt x="82" y="81"/>
                </a:moveTo>
                <a:cubicBezTo>
                  <a:pt x="159" y="90"/>
                  <a:pt x="238" y="90"/>
                  <a:pt x="320" y="78"/>
                </a:cubicBezTo>
                <a:cubicBezTo>
                  <a:pt x="403" y="67"/>
                  <a:pt x="488" y="45"/>
                  <a:pt x="576" y="10"/>
                </a:cubicBezTo>
                <a:lnTo>
                  <a:pt x="600" y="0"/>
                </a:lnTo>
                <a:lnTo>
                  <a:pt x="625" y="10"/>
                </a:lnTo>
                <a:cubicBezTo>
                  <a:pt x="713" y="45"/>
                  <a:pt x="798" y="67"/>
                  <a:pt x="881" y="78"/>
                </a:cubicBezTo>
                <a:cubicBezTo>
                  <a:pt x="963" y="90"/>
                  <a:pt x="1042" y="90"/>
                  <a:pt x="1119" y="81"/>
                </a:cubicBezTo>
                <a:lnTo>
                  <a:pt x="1200" y="70"/>
                </a:lnTo>
                <a:lnTo>
                  <a:pt x="1199" y="162"/>
                </a:lnTo>
                <a:cubicBezTo>
                  <a:pt x="1195" y="551"/>
                  <a:pt x="1132" y="810"/>
                  <a:pt x="1031" y="983"/>
                </a:cubicBezTo>
                <a:cubicBezTo>
                  <a:pt x="925" y="1165"/>
                  <a:pt x="780" y="1252"/>
                  <a:pt x="617" y="1295"/>
                </a:cubicBezTo>
                <a:lnTo>
                  <a:pt x="600" y="1299"/>
                </a:lnTo>
                <a:lnTo>
                  <a:pt x="584" y="1295"/>
                </a:lnTo>
                <a:cubicBezTo>
                  <a:pt x="421" y="1252"/>
                  <a:pt x="276" y="1165"/>
                  <a:pt x="170" y="983"/>
                </a:cubicBezTo>
                <a:cubicBezTo>
                  <a:pt x="69" y="810"/>
                  <a:pt x="6" y="551"/>
                  <a:pt x="1" y="162"/>
                </a:cubicBezTo>
                <a:lnTo>
                  <a:pt x="0" y="70"/>
                </a:lnTo>
                <a:lnTo>
                  <a:pt x="82" y="81"/>
                </a:lnTo>
                <a:close/>
              </a:path>
            </a:pathLst>
          </a:custGeom>
          <a:solidFill>
            <a:schemeClr val="bg1"/>
          </a:solidFill>
          <a:ln w="0">
            <a:noFill/>
            <a:prstDash/>
          </a:ln>
        </p:spPr>
        <p:txBody>
          <a:bodyPr vert="horz" wrap="square" lIns="91440" tIns="45720" rIns="91440" bIns="45720" anchor="t">
            <a:noAutofit/>
          </a:bodyPr>
          <a:lstStyle/>
          <a:p>
            <a:pPr marL="0" indent="0" algn="l" defTabSz="914400" eaLnBrk="0" fontAlgn="auto" latinLnBrk="0">
              <a:lnSpc>
                <a:spcPct val="100000"/>
              </a:lnSpc>
              <a:spcBef>
                <a:spcPts val="0"/>
              </a:spcBef>
              <a:spcAft>
                <a:spcPts val="0"/>
              </a:spcAft>
              <a:buFontTx/>
              <a:buNone/>
            </a:pPr>
            <a:endParaRPr lang="ko-KR" altLang="en-US" sz="1800" b="0" cap="none" dirty="0" smtClean="0">
              <a:solidFill>
                <a:srgbClr val="000000"/>
              </a:solidFill>
              <a:latin typeface="宋体" charset="0"/>
              <a:ea typeface="宋体" charset="0"/>
            </a:endParaRPr>
          </a:p>
        </p:txBody>
      </p:sp>
      <p:sp>
        <p:nvSpPr>
          <p:cNvPr id="31" name="Freeform 30"/>
          <p:cNvSpPr>
            <a:spLocks noChangeAspect="1"/>
          </p:cNvSpPr>
          <p:nvPr/>
        </p:nvSpPr>
        <p:spPr bwMode="auto">
          <a:xfrm>
            <a:off x="345440" y="4313555"/>
            <a:ext cx="360680" cy="372110"/>
          </a:xfrm>
          <a:custGeom>
            <a:avLst/>
            <a:gdLst>
              <a:gd name="TX0" fmla="*/ 802 w 1234"/>
              <a:gd name="TY0" fmla="*/ 876 h 1268"/>
              <a:gd name="TX1" fmla="*/ 765 w 1234"/>
              <a:gd name="TY1" fmla="*/ 862 h 1268"/>
              <a:gd name="TX2" fmla="*/ 421 w 1234"/>
              <a:gd name="TY2" fmla="*/ 518 h 1268"/>
              <a:gd name="TX3" fmla="*/ 407 w 1234"/>
              <a:gd name="TY3" fmla="*/ 481 h 1268"/>
              <a:gd name="TX4" fmla="*/ 429 w 1234"/>
              <a:gd name="TY4" fmla="*/ 430 h 1268"/>
              <a:gd name="TX5" fmla="*/ 480 w 1234"/>
              <a:gd name="TY5" fmla="*/ 407 h 1268"/>
              <a:gd name="TX6" fmla="*/ 517 w 1234"/>
              <a:gd name="TY6" fmla="*/ 422 h 1268"/>
              <a:gd name="TX7" fmla="*/ 861 w 1234"/>
              <a:gd name="TY7" fmla="*/ 766 h 1268"/>
              <a:gd name="TX8" fmla="*/ 875 w 1234"/>
              <a:gd name="TY8" fmla="*/ 807 h 1268"/>
              <a:gd name="TX9" fmla="*/ 853 w 1234"/>
              <a:gd name="TY9" fmla="*/ 854 h 1268"/>
              <a:gd name="TX10" fmla="*/ 802 w 1234"/>
              <a:gd name="TY10" fmla="*/ 876 h 1268"/>
              <a:gd name="TX12" fmla="*/ 1167 w 1234"/>
              <a:gd name="TY12" fmla="*/ 756 h 1268"/>
              <a:gd name="TX13" fmla="*/ 1020 w 1234"/>
              <a:gd name="TY13" fmla="*/ 609 h 1268"/>
              <a:gd name="TX14" fmla="*/ 835 w 1234"/>
              <a:gd name="TY14" fmla="*/ 540 h 1268"/>
              <a:gd name="TX15" fmla="*/ 747 w 1234"/>
              <a:gd name="TY15" fmla="*/ 559 h 1268"/>
              <a:gd name="TX16" fmla="*/ 1046 w 1234"/>
              <a:gd name="TY16" fmla="*/ 859 h 1268"/>
              <a:gd name="TX17" fmla="*/ 1023 w 1234"/>
              <a:gd name="TY17" fmla="*/ 1023 h 1268"/>
              <a:gd name="TX18" fmla="*/ 858 w 1234"/>
              <a:gd name="TY18" fmla="*/ 1047 h 1268"/>
              <a:gd name="TX19" fmla="*/ 559 w 1234"/>
              <a:gd name="TY19" fmla="*/ 748 h 1268"/>
              <a:gd name="TX20" fmla="*/ 609 w 1234"/>
              <a:gd name="TY20" fmla="*/ 1021 h 1268"/>
              <a:gd name="TX21" fmla="*/ 755 w 1234"/>
              <a:gd name="TY21" fmla="*/ 1168 h 1268"/>
              <a:gd name="TX22" fmla="*/ 1141 w 1234"/>
              <a:gd name="TY22" fmla="*/ 1142 h 1268"/>
              <a:gd name="TX23" fmla="*/ 1233 w 1234"/>
              <a:gd name="TY23" fmla="*/ 925 h 1268"/>
              <a:gd name="TX24" fmla="*/ 1167 w 1234"/>
              <a:gd name="TY24" fmla="*/ 756 h 1268"/>
              <a:gd name="TX26" fmla="*/ 406 w 1234"/>
              <a:gd name="TY26" fmla="*/ 219 h 1268"/>
              <a:gd name="TX27" fmla="*/ 705 w 1234"/>
              <a:gd name="TY27" fmla="*/ 518 h 1268"/>
              <a:gd name="TX28" fmla="*/ 725 w 1234"/>
              <a:gd name="TY28" fmla="*/ 430 h 1268"/>
              <a:gd name="TX29" fmla="*/ 656 w 1234"/>
              <a:gd name="TY29" fmla="*/ 245 h 1268"/>
              <a:gd name="TX30" fmla="*/ 510 w 1234"/>
              <a:gd name="TY30" fmla="*/ 99 h 1268"/>
              <a:gd name="TX31" fmla="*/ 125 w 1234"/>
              <a:gd name="TY31" fmla="*/ 126 h 1268"/>
              <a:gd name="TX32" fmla="*/ 99 w 1234"/>
              <a:gd name="TY32" fmla="*/ 511 h 1268"/>
              <a:gd name="TX33" fmla="*/ 244 w 1234"/>
              <a:gd name="TY33" fmla="*/ 657 h 1268"/>
              <a:gd name="TX34" fmla="*/ 517 w 1234"/>
              <a:gd name="TY34" fmla="*/ 706 h 1268"/>
              <a:gd name="TX35" fmla="*/ 218 w 1234"/>
              <a:gd name="TY35" fmla="*/ 407 h 1268"/>
              <a:gd name="TX36" fmla="*/ 241 w 1234"/>
              <a:gd name="TY36" fmla="*/ 242 h 1268"/>
              <a:gd name="TX37" fmla="*/ 406 w 1234"/>
              <a:gd name="TY37" fmla="*/ 219 h 1268"/>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 ang="0">
                <a:pos x="TX9" y="TY9"/>
              </a:cxn>
              <a:cxn ang="0">
                <a:pos x="TX10" y="TY10"/>
              </a:cxn>
              <a:cxn ang="0">
                <a:pos x="TX12" y="TY12"/>
              </a:cxn>
              <a:cxn ang="0">
                <a:pos x="TX13" y="TY13"/>
              </a:cxn>
              <a:cxn ang="0">
                <a:pos x="TX14" y="TY14"/>
              </a:cxn>
              <a:cxn ang="0">
                <a:pos x="TX15" y="TY15"/>
              </a:cxn>
              <a:cxn ang="0">
                <a:pos x="TX16" y="TY16"/>
              </a:cxn>
              <a:cxn ang="0">
                <a:pos x="TX17" y="TY17"/>
              </a:cxn>
              <a:cxn ang="0">
                <a:pos x="TX18" y="TY18"/>
              </a:cxn>
              <a:cxn ang="0">
                <a:pos x="TX19" y="TY19"/>
              </a:cxn>
              <a:cxn ang="0">
                <a:pos x="TX20" y="TY20"/>
              </a:cxn>
              <a:cxn ang="0">
                <a:pos x="TX21" y="TY21"/>
              </a:cxn>
              <a:cxn ang="0">
                <a:pos x="TX22" y="TY22"/>
              </a:cxn>
              <a:cxn ang="0">
                <a:pos x="TX23" y="TY23"/>
              </a:cxn>
              <a:cxn ang="0">
                <a:pos x="TX24" y="TY24"/>
              </a:cxn>
              <a:cxn ang="0">
                <a:pos x="TX26" y="TY26"/>
              </a:cxn>
              <a:cxn ang="0">
                <a:pos x="TX27" y="TY27"/>
              </a:cxn>
              <a:cxn ang="0">
                <a:pos x="TX28" y="TY28"/>
              </a:cxn>
              <a:cxn ang="0">
                <a:pos x="TX29" y="TY29"/>
              </a:cxn>
              <a:cxn ang="0">
                <a:pos x="TX30" y="TY30"/>
              </a:cxn>
              <a:cxn ang="0">
                <a:pos x="TX31" y="TY31"/>
              </a:cxn>
              <a:cxn ang="0">
                <a:pos x="TX32" y="TY32"/>
              </a:cxn>
              <a:cxn ang="0">
                <a:pos x="TX33" y="TY33"/>
              </a:cxn>
              <a:cxn ang="0">
                <a:pos x="TX34" y="TY34"/>
              </a:cxn>
              <a:cxn ang="0">
                <a:pos x="TX35" y="TY35"/>
              </a:cxn>
              <a:cxn ang="0">
                <a:pos x="TX36" y="TY36"/>
              </a:cxn>
              <a:cxn ang="0">
                <a:pos x="TX37" y="TY37"/>
              </a:cxn>
            </a:cxnLst>
            <a:rect l="l" t="t" r="r" b="b"/>
            <a:pathLst>
              <a:path w="1234" h="1268">
                <a:moveTo>
                  <a:pt x="802" y="876"/>
                </a:moveTo>
                <a:cubicBezTo>
                  <a:pt x="787" y="876"/>
                  <a:pt x="774" y="871"/>
                  <a:pt x="765" y="862"/>
                </a:cubicBezTo>
                <a:lnTo>
                  <a:pt x="421" y="518"/>
                </a:lnTo>
                <a:cubicBezTo>
                  <a:pt x="412" y="508"/>
                  <a:pt x="407" y="495"/>
                  <a:pt x="407" y="481"/>
                </a:cubicBezTo>
                <a:cubicBezTo>
                  <a:pt x="407" y="463"/>
                  <a:pt x="415" y="444"/>
                  <a:pt x="429" y="430"/>
                </a:cubicBezTo>
                <a:cubicBezTo>
                  <a:pt x="443" y="415"/>
                  <a:pt x="462" y="407"/>
                  <a:pt x="480" y="407"/>
                </a:cubicBezTo>
                <a:cubicBezTo>
                  <a:pt x="495" y="407"/>
                  <a:pt x="508" y="412"/>
                  <a:pt x="517" y="422"/>
                </a:cubicBezTo>
                <a:lnTo>
                  <a:pt x="861" y="766"/>
                </a:lnTo>
                <a:cubicBezTo>
                  <a:pt x="871" y="776"/>
                  <a:pt x="877" y="791"/>
                  <a:pt x="875" y="807"/>
                </a:cubicBezTo>
                <a:cubicBezTo>
                  <a:pt x="874" y="824"/>
                  <a:pt x="866" y="841"/>
                  <a:pt x="853" y="854"/>
                </a:cubicBezTo>
                <a:cubicBezTo>
                  <a:pt x="839" y="868"/>
                  <a:pt x="820" y="876"/>
                  <a:pt x="802" y="876"/>
                </a:cubicBezTo>
                <a:close/>
                <a:moveTo>
                  <a:pt x="1167" y="756"/>
                </a:moveTo>
                <a:lnTo>
                  <a:pt x="1020" y="609"/>
                </a:lnTo>
                <a:cubicBezTo>
                  <a:pt x="972" y="561"/>
                  <a:pt x="907" y="537"/>
                  <a:pt x="835" y="540"/>
                </a:cubicBezTo>
                <a:cubicBezTo>
                  <a:pt x="805" y="542"/>
                  <a:pt x="775" y="549"/>
                  <a:pt x="747" y="559"/>
                </a:cubicBezTo>
                <a:lnTo>
                  <a:pt x="1046" y="859"/>
                </a:lnTo>
                <a:cubicBezTo>
                  <a:pt x="1085" y="898"/>
                  <a:pt x="1071" y="976"/>
                  <a:pt x="1023" y="1023"/>
                </a:cubicBezTo>
                <a:cubicBezTo>
                  <a:pt x="975" y="1072"/>
                  <a:pt x="897" y="1086"/>
                  <a:pt x="858" y="1047"/>
                </a:cubicBezTo>
                <a:lnTo>
                  <a:pt x="559" y="748"/>
                </a:lnTo>
                <a:cubicBezTo>
                  <a:pt x="522" y="843"/>
                  <a:pt x="538" y="950"/>
                  <a:pt x="609" y="1021"/>
                </a:cubicBezTo>
                <a:lnTo>
                  <a:pt x="755" y="1168"/>
                </a:lnTo>
                <a:cubicBezTo>
                  <a:pt x="854" y="1267"/>
                  <a:pt x="1031" y="1251"/>
                  <a:pt x="1141" y="1142"/>
                </a:cubicBezTo>
                <a:cubicBezTo>
                  <a:pt x="1201" y="1082"/>
                  <a:pt x="1233" y="1002"/>
                  <a:pt x="1233" y="925"/>
                </a:cubicBezTo>
                <a:cubicBezTo>
                  <a:pt x="1233" y="862"/>
                  <a:pt x="1212" y="801"/>
                  <a:pt x="1167" y="756"/>
                </a:cubicBezTo>
                <a:close/>
                <a:moveTo>
                  <a:pt x="406" y="219"/>
                </a:moveTo>
                <a:lnTo>
                  <a:pt x="705" y="518"/>
                </a:lnTo>
                <a:cubicBezTo>
                  <a:pt x="716" y="490"/>
                  <a:pt x="723" y="460"/>
                  <a:pt x="725" y="430"/>
                </a:cubicBezTo>
                <a:cubicBezTo>
                  <a:pt x="728" y="359"/>
                  <a:pt x="704" y="293"/>
                  <a:pt x="656" y="245"/>
                </a:cubicBezTo>
                <a:lnTo>
                  <a:pt x="510" y="99"/>
                </a:lnTo>
                <a:cubicBezTo>
                  <a:pt x="412" y="0"/>
                  <a:pt x="235" y="16"/>
                  <a:pt x="125" y="126"/>
                </a:cubicBezTo>
                <a:cubicBezTo>
                  <a:pt x="16" y="236"/>
                  <a:pt x="0" y="412"/>
                  <a:pt x="99" y="511"/>
                </a:cubicBezTo>
                <a:lnTo>
                  <a:pt x="244" y="657"/>
                </a:lnTo>
                <a:cubicBezTo>
                  <a:pt x="315" y="728"/>
                  <a:pt x="422" y="743"/>
                  <a:pt x="517" y="706"/>
                </a:cubicBezTo>
                <a:lnTo>
                  <a:pt x="218" y="407"/>
                </a:lnTo>
                <a:cubicBezTo>
                  <a:pt x="179" y="368"/>
                  <a:pt x="193" y="290"/>
                  <a:pt x="241" y="242"/>
                </a:cubicBezTo>
                <a:cubicBezTo>
                  <a:pt x="289" y="194"/>
                  <a:pt x="367" y="180"/>
                  <a:pt x="406" y="219"/>
                </a:cubicBezTo>
                <a:close/>
              </a:path>
            </a:pathLst>
          </a:custGeom>
          <a:solidFill>
            <a:schemeClr val="bg1"/>
          </a:solidFill>
          <a:ln w="0">
            <a:noFill/>
            <a:prstDash/>
          </a:ln>
        </p:spPr>
        <p:txBody>
          <a:bodyPr vert="horz" wrap="square" lIns="91440" tIns="45720" rIns="91440" bIns="45720" anchor="t">
            <a:noAutofit/>
          </a:bodyPr>
          <a:lstStyle/>
          <a:p>
            <a:pPr marL="0" indent="0" algn="l" defTabSz="914400" eaLnBrk="0" fontAlgn="auto" latinLnBrk="0">
              <a:lnSpc>
                <a:spcPct val="100000"/>
              </a:lnSpc>
              <a:spcBef>
                <a:spcPts val="0"/>
              </a:spcBef>
              <a:spcAft>
                <a:spcPts val="0"/>
              </a:spcAft>
              <a:buFontTx/>
              <a:buNone/>
            </a:pPr>
            <a:endParaRPr lang="ko-KR" altLang="en-US" sz="1800" b="0" cap="none" dirty="0" smtClean="0">
              <a:solidFill>
                <a:srgbClr val="000000"/>
              </a:solidFill>
              <a:latin typeface="宋体" charset="0"/>
              <a:ea typeface="宋体" charset="0"/>
            </a:endParaRPr>
          </a:p>
        </p:txBody>
      </p:sp>
      <p:grpSp>
        <p:nvGrpSpPr>
          <p:cNvPr id="13" name="组合 12"/>
          <p:cNvGrpSpPr/>
          <p:nvPr/>
        </p:nvGrpSpPr>
        <p:grpSpPr>
          <a:xfrm>
            <a:off x="5757219" y="5131517"/>
            <a:ext cx="6085899" cy="1384240"/>
            <a:chOff x="271145" y="1310005"/>
            <a:chExt cx="5417820" cy="1384240"/>
          </a:xfrm>
        </p:grpSpPr>
        <p:sp>
          <p:nvSpPr>
            <p:cNvPr id="14" name="Freeform 60"/>
            <p:cNvSpPr>
              <a:spLocks/>
            </p:cNvSpPr>
            <p:nvPr/>
          </p:nvSpPr>
          <p:spPr bwMode="auto">
            <a:xfrm>
              <a:off x="337820" y="1310005"/>
              <a:ext cx="554990" cy="596265"/>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3B4449"/>
            </a:solidFill>
            <a:ln>
              <a:noFill/>
            </a:ln>
            <a:extLst>
              <a:ext uri="{91240B29-F687-4F45-9708-019B960494DF}">
                <a14:hiddenLine xmlns="" xmlns:a14="http://schemas.microsoft.com/office/drawing/2010/main" xmlns:p14="http://schemas.microsoft.com/office/powerpoint/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15" name="文本框 38"/>
            <p:cNvSpPr txBox="1"/>
            <p:nvPr/>
          </p:nvSpPr>
          <p:spPr>
            <a:xfrm>
              <a:off x="271145" y="2109470"/>
              <a:ext cx="5417820" cy="584775"/>
            </a:xfrm>
            <a:prstGeom prst="rect">
              <a:avLst/>
            </a:prstGeom>
            <a:noFill/>
          </p:spPr>
          <p:txBody>
            <a:bodyPr wrap="square" rtlCol="0">
              <a:spAutoFit/>
            </a:bodyPr>
            <a:lstStyle/>
            <a:p>
              <a:r>
                <a:rPr lang="zh-CN" altLang="en-US" sz="1600" dirty="0" smtClean="0"/>
                <a:t/>
              </a:r>
              <a:br>
                <a:rPr lang="zh-CN" altLang="en-US" sz="1600" dirty="0" smtClean="0"/>
              </a:br>
              <a:endParaRPr lang="zh-CN" altLang="en-US" sz="1600" dirty="0"/>
            </a:p>
          </p:txBody>
        </p:sp>
        <p:sp>
          <p:nvSpPr>
            <p:cNvPr id="17" name="圆角矩形 16"/>
            <p:cNvSpPr/>
            <p:nvPr/>
          </p:nvSpPr>
          <p:spPr>
            <a:xfrm>
              <a:off x="1005205" y="1469390"/>
              <a:ext cx="3941860" cy="1010036"/>
            </a:xfrm>
            <a:prstGeom prst="roundRect">
              <a:avLst>
                <a:gd name="adj" fmla="val 9938"/>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400" dirty="0" smtClean="0">
                  <a:latin typeface="微软雅黑" pitchFamily="34" charset="-122"/>
                  <a:ea typeface="微软雅黑" pitchFamily="34" charset="-122"/>
                </a:rPr>
                <a:t>留学回国人员可以根据自身情况报考符合条件的职位。其中，</a:t>
              </a:r>
              <a:r>
                <a:rPr lang="en-US" altLang="zh-CN" sz="1400" dirty="0" smtClean="0">
                  <a:latin typeface="微软雅黑" pitchFamily="34" charset="-122"/>
                  <a:ea typeface="微软雅黑" pitchFamily="34" charset="-122"/>
                </a:rPr>
                <a:t>2016</a:t>
              </a:r>
              <a:r>
                <a:rPr lang="zh-CN" altLang="en-US" sz="1400" dirty="0" smtClean="0">
                  <a:latin typeface="微软雅黑" pitchFamily="34" charset="-122"/>
                  <a:ea typeface="微软雅黑" pitchFamily="34" charset="-122"/>
                </a:rPr>
                <a:t>年</a:t>
              </a:r>
              <a:r>
                <a:rPr lang="en-US" altLang="zh-CN" sz="1400" dirty="0" smtClean="0">
                  <a:latin typeface="微软雅黑" pitchFamily="34" charset="-122"/>
                  <a:ea typeface="微软雅黑" pitchFamily="34" charset="-122"/>
                </a:rPr>
                <a:t>1</a:t>
              </a:r>
              <a:r>
                <a:rPr lang="zh-CN" altLang="en-US" sz="1400" dirty="0" smtClean="0">
                  <a:latin typeface="微软雅黑" pitchFamily="34" charset="-122"/>
                  <a:ea typeface="微软雅黑" pitchFamily="34" charset="-122"/>
                </a:rPr>
                <a:t>月</a:t>
              </a:r>
              <a:r>
                <a:rPr lang="en-US" altLang="zh-CN" sz="1400" dirty="0" smtClean="0">
                  <a:latin typeface="微软雅黑" pitchFamily="34" charset="-122"/>
                  <a:ea typeface="微软雅黑" pitchFamily="34" charset="-122"/>
                </a:rPr>
                <a:t>1</a:t>
              </a:r>
              <a:r>
                <a:rPr lang="zh-CN" altLang="en-US" sz="1400" dirty="0" smtClean="0">
                  <a:latin typeface="微软雅黑" pitchFamily="34" charset="-122"/>
                  <a:ea typeface="微软雅黑" pitchFamily="34" charset="-122"/>
                </a:rPr>
                <a:t>日至面试前取得国（境）外学位并完成教育部门学历认证的留学回国人员，未落实工作单位的，可以报考限应届毕业生报考职位</a:t>
              </a:r>
              <a:r>
                <a:rPr lang="zh-CN" altLang="en-US" sz="1200" dirty="0" smtClean="0">
                  <a:latin typeface="微软雅黑" pitchFamily="34" charset="-122"/>
                  <a:ea typeface="微软雅黑" pitchFamily="34" charset="-122"/>
                </a:rPr>
                <a:t>。</a:t>
              </a:r>
              <a:endParaRPr lang="zh-CN" altLang="en-US" sz="1200" b="1" dirty="0">
                <a:latin typeface="+mn-ea"/>
                <a:cs typeface="Arial Unicode MS" panose="020B0604020202020204" pitchFamily="34" charset="-122"/>
              </a:endParaRPr>
            </a:p>
          </p:txBody>
        </p:sp>
        <p:sp>
          <p:nvSpPr>
            <p:cNvPr id="18" name="等腰三角形 17"/>
            <p:cNvSpPr/>
            <p:nvPr/>
          </p:nvSpPr>
          <p:spPr>
            <a:xfrm rot="16200000">
              <a:off x="930910" y="1536700"/>
              <a:ext cx="74930" cy="151130"/>
            </a:xfrm>
            <a:prstGeom prst="triangle">
              <a:avLst/>
            </a:prstGeom>
            <a:solidFill>
              <a:srgbClr val="ED41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latin typeface="+mn-ea"/>
                <a:cs typeface="Arial Unicode MS" panose="020B0604020202020204" pitchFamily="34" charset="-122"/>
              </a:endParaRPr>
            </a:p>
          </p:txBody>
        </p:sp>
      </p:grpSp>
      <p:sp>
        <p:nvSpPr>
          <p:cNvPr id="19" name="文本框 31"/>
          <p:cNvSpPr txBox="1">
            <a:spLocks/>
          </p:cNvSpPr>
          <p:nvPr/>
        </p:nvSpPr>
        <p:spPr>
          <a:xfrm>
            <a:off x="925195" y="1851660"/>
            <a:ext cx="10416540" cy="4664097"/>
          </a:xfrm>
          <a:prstGeom prst="rect">
            <a:avLst/>
          </a:prstGeom>
          <a:noFill/>
          <a:ln w="0">
            <a:noFill/>
            <a:prstDash/>
          </a:ln>
        </p:spPr>
        <p:txBody>
          <a:bodyPr vert="horz" wrap="square" lIns="89535" tIns="46355" rIns="89535" bIns="46355" anchor="t">
            <a:spAutoFit/>
          </a:bodyPr>
          <a:lstStyle/>
          <a:p>
            <a:pPr marL="254000" indent="-254000" algn="l" defTabSz="508000" fontAlgn="auto">
              <a:lnSpc>
                <a:spcPct val="150000"/>
              </a:lnSpc>
              <a:spcBef>
                <a:spcPts val="0"/>
              </a:spcBef>
              <a:spcAft>
                <a:spcPts val="0"/>
              </a:spcAft>
              <a:buFont typeface="Wingdings"/>
              <a:buChar char=""/>
            </a:pPr>
            <a:r>
              <a:rPr lang="en-US" altLang="ko-KR" sz="1800" b="0" cap="none" dirty="0" smtClean="0">
                <a:solidFill>
                  <a:schemeClr val="tx1"/>
                </a:solidFill>
                <a:latin typeface="Calibri" charset="0"/>
                <a:ea typeface="宋体" charset="0"/>
              </a:rPr>
              <a:t>要求（2018</a:t>
            </a:r>
            <a:r>
              <a:rPr lang="zh-CN" altLang="en-US" sz="1800" b="0" cap="none" dirty="0" smtClean="0">
                <a:solidFill>
                  <a:schemeClr val="tx1"/>
                </a:solidFill>
                <a:latin typeface="Calibri" charset="0"/>
                <a:ea typeface="宋体" charset="0"/>
              </a:rPr>
              <a:t>届</a:t>
            </a:r>
            <a:r>
              <a:rPr lang="en-US" altLang="ko-KR" sz="1800" b="0" cap="none" dirty="0" smtClean="0">
                <a:solidFill>
                  <a:schemeClr val="tx1"/>
                </a:solidFill>
                <a:latin typeface="Calibri" charset="0"/>
                <a:ea typeface="宋体" charset="0"/>
              </a:rPr>
              <a:t>应届高校毕业生）的职位，只有2018年毕业的考生才能报考</a:t>
            </a:r>
            <a:endParaRPr lang="ko-KR" altLang="en-US" sz="1800" b="0" cap="none" dirty="0" smtClean="0">
              <a:solidFill>
                <a:schemeClr val="tx1"/>
              </a:solidFill>
              <a:latin typeface="Calibri" charset="0"/>
              <a:ea typeface="宋体" charset="0"/>
            </a:endParaRPr>
          </a:p>
          <a:p>
            <a:pPr marL="254000" indent="-254000" algn="l" defTabSz="508000" fontAlgn="auto">
              <a:lnSpc>
                <a:spcPct val="150000"/>
              </a:lnSpc>
              <a:spcBef>
                <a:spcPts val="0"/>
              </a:spcBef>
              <a:spcAft>
                <a:spcPts val="0"/>
              </a:spcAft>
              <a:buFont typeface="Wingdings"/>
              <a:buChar char=""/>
            </a:pPr>
            <a:r>
              <a:rPr lang="en-US" altLang="ko-KR" sz="1800" b="0" cap="none" dirty="0" smtClean="0">
                <a:solidFill>
                  <a:schemeClr val="tx1"/>
                </a:solidFill>
                <a:latin typeface="Calibri" charset="0"/>
                <a:ea typeface="宋体" charset="0"/>
              </a:rPr>
              <a:t>要求（2016年及以后年度毕业的高校毕业生）的职位，是指2018年应届生和2016年以后毕业且尚未落实工作的毕业生。</a:t>
            </a:r>
            <a:endParaRPr lang="ko-KR" altLang="en-US" sz="1800" b="0" cap="none" dirty="0" smtClean="0">
              <a:solidFill>
                <a:schemeClr val="tx1"/>
              </a:solidFill>
              <a:latin typeface="Calibri" charset="0"/>
              <a:ea typeface="宋体" charset="0"/>
            </a:endParaRPr>
          </a:p>
          <a:p>
            <a:pPr marL="254000" indent="-254000" algn="l" defTabSz="508000" fontAlgn="auto">
              <a:lnSpc>
                <a:spcPct val="150000"/>
              </a:lnSpc>
              <a:spcBef>
                <a:spcPts val="0"/>
              </a:spcBef>
              <a:spcAft>
                <a:spcPts val="0"/>
              </a:spcAft>
              <a:buFont typeface="Wingdings"/>
              <a:buChar char=""/>
            </a:pPr>
            <a:r>
              <a:rPr lang="en-US" altLang="ko-KR" sz="1800" b="0" cap="none" dirty="0" smtClean="0">
                <a:solidFill>
                  <a:schemeClr val="tx1"/>
                </a:solidFill>
                <a:latin typeface="Calibri" charset="0"/>
                <a:ea typeface="宋体" charset="0"/>
              </a:rPr>
              <a:t>要求（应届毕业生）的职位，原则上1、2都可以报考。</a:t>
            </a:r>
            <a:endParaRPr lang="ko-KR" altLang="en-US" sz="1800" b="0" cap="none" dirty="0" smtClean="0">
              <a:solidFill>
                <a:schemeClr val="tx1"/>
              </a:solidFill>
              <a:latin typeface="Calibri" charset="0"/>
              <a:ea typeface="宋体" charset="0"/>
            </a:endParaRPr>
          </a:p>
          <a:p>
            <a:pPr marL="254000" indent="-254000" algn="l" defTabSz="508000" fontAlgn="auto">
              <a:lnSpc>
                <a:spcPct val="150000"/>
              </a:lnSpc>
              <a:spcBef>
                <a:spcPts val="0"/>
              </a:spcBef>
              <a:spcAft>
                <a:spcPts val="0"/>
              </a:spcAft>
              <a:buFont typeface="Wingdings"/>
              <a:buChar char=""/>
            </a:pPr>
            <a:r>
              <a:rPr lang="en-US" altLang="ko-KR" sz="1800" b="0" cap="none" dirty="0" smtClean="0">
                <a:solidFill>
                  <a:schemeClr val="tx1"/>
                </a:solidFill>
                <a:latin typeface="Calibri" charset="0"/>
                <a:ea typeface="宋体" charset="0"/>
              </a:rPr>
              <a:t>如何认定尚未落实工作单位，有些单位以报到证为准，学生可向学校或档案所在机构咨询是否可以开报到证。</a:t>
            </a:r>
            <a:endParaRPr lang="ko-KR" altLang="en-US" sz="1800" b="0" cap="none" dirty="0" smtClean="0">
              <a:solidFill>
                <a:schemeClr val="tx1"/>
              </a:solidFill>
              <a:latin typeface="Calibri" charset="0"/>
              <a:ea typeface="宋体" charset="0"/>
            </a:endParaRPr>
          </a:p>
          <a:p>
            <a:pPr marL="254000" indent="-254000" algn="l" defTabSz="508000" fontAlgn="auto">
              <a:lnSpc>
                <a:spcPct val="150000"/>
              </a:lnSpc>
              <a:spcBef>
                <a:spcPts val="0"/>
              </a:spcBef>
              <a:spcAft>
                <a:spcPts val="0"/>
              </a:spcAft>
              <a:buFont typeface="Wingdings"/>
              <a:buChar char=""/>
            </a:pPr>
            <a:r>
              <a:rPr lang="en-US" altLang="ko-KR" sz="1800" b="0" cap="none" dirty="0" smtClean="0">
                <a:solidFill>
                  <a:schemeClr val="tx1"/>
                </a:solidFill>
                <a:latin typeface="Calibri" charset="0"/>
                <a:ea typeface="宋体" charset="0"/>
              </a:rPr>
              <a:t>参加大学生村官等服务基层四项目前无工作经历的人员，服务期满且考核合格后2年内，可以报考限应届毕业生报考职位。</a:t>
            </a:r>
            <a:endParaRPr lang="ko-KR" altLang="en-US" sz="1800" b="0" cap="none" dirty="0" smtClean="0">
              <a:solidFill>
                <a:schemeClr val="tx1"/>
              </a:solidFill>
              <a:latin typeface="Calibri" charset="0"/>
              <a:ea typeface="宋体" charset="0"/>
            </a:endParaRPr>
          </a:p>
          <a:p>
            <a:pPr marL="254000" indent="-254000" algn="l" defTabSz="508000" fontAlgn="auto">
              <a:lnSpc>
                <a:spcPct val="150000"/>
              </a:lnSpc>
              <a:spcBef>
                <a:spcPts val="0"/>
              </a:spcBef>
              <a:spcAft>
                <a:spcPts val="0"/>
              </a:spcAft>
              <a:buFont typeface="Wingdings"/>
              <a:buChar char=""/>
            </a:pPr>
            <a:endParaRPr lang="ko-KR" altLang="en-US" sz="1800" b="0" cap="none" dirty="0" smtClean="0">
              <a:solidFill>
                <a:schemeClr val="tx1"/>
              </a:solidFill>
              <a:latin typeface="Calibri" charset="0"/>
              <a:ea typeface="宋体" charset="0"/>
            </a:endParaRPr>
          </a:p>
          <a:p>
            <a:pPr marL="254000" indent="-254000" algn="l" defTabSz="508000" fontAlgn="auto">
              <a:lnSpc>
                <a:spcPct val="150000"/>
              </a:lnSpc>
              <a:spcBef>
                <a:spcPts val="0"/>
              </a:spcBef>
              <a:spcAft>
                <a:spcPts val="0"/>
              </a:spcAft>
              <a:buFont typeface="Wingdings"/>
              <a:buChar char=""/>
            </a:pPr>
            <a:r>
              <a:rPr lang="en-US" altLang="ko-KR" sz="1800" b="0" cap="none" dirty="0" err="1" smtClean="0">
                <a:solidFill>
                  <a:schemeClr val="tx1"/>
                </a:solidFill>
                <a:latin typeface="Calibri" charset="0"/>
                <a:ea typeface="宋体" charset="0"/>
              </a:rPr>
              <a:t>特别提醒：因各招考部门的要求不尽相同</a:t>
            </a:r>
            <a:r>
              <a:rPr lang="en-US" altLang="ko-KR" sz="1800" b="0" cap="none" dirty="0" smtClean="0">
                <a:solidFill>
                  <a:schemeClr val="tx1"/>
                </a:solidFill>
                <a:latin typeface="Calibri" charset="0"/>
                <a:ea typeface="宋体" charset="0"/>
              </a:rPr>
              <a:t>，</a:t>
            </a:r>
          </a:p>
          <a:p>
            <a:pPr marL="254000" indent="-254000" algn="l" defTabSz="508000" fontAlgn="auto">
              <a:lnSpc>
                <a:spcPct val="150000"/>
              </a:lnSpc>
              <a:spcBef>
                <a:spcPts val="0"/>
              </a:spcBef>
              <a:spcAft>
                <a:spcPts val="0"/>
              </a:spcAft>
              <a:buFont typeface="Wingdings"/>
              <a:buChar char=""/>
            </a:pPr>
            <a:r>
              <a:rPr lang="en-US" altLang="ko-KR" sz="1800" b="0" cap="none" dirty="0" err="1" smtClean="0">
                <a:solidFill>
                  <a:schemeClr val="tx1"/>
                </a:solidFill>
                <a:latin typeface="Calibri" charset="0"/>
                <a:ea typeface="宋体" charset="0"/>
              </a:rPr>
              <a:t>建议咨询报考部门</a:t>
            </a:r>
            <a:r>
              <a:rPr lang="en-US" altLang="ko-KR" sz="1800" b="0" cap="none" dirty="0" smtClean="0">
                <a:solidFill>
                  <a:schemeClr val="tx1"/>
                </a:solidFill>
                <a:latin typeface="Calibri" charset="0"/>
                <a:ea typeface="宋体" charset="0"/>
              </a:rPr>
              <a:t>。</a:t>
            </a:r>
            <a:endParaRPr lang="ko-KR" altLang="en-US" sz="1800" b="0" cap="none" dirty="0" smtClean="0">
              <a:solidFill>
                <a:schemeClr val="tx1"/>
              </a:solidFill>
              <a:latin typeface="Calibri" charset="0"/>
              <a:ea typeface="宋体" charset="0"/>
            </a:endParaRPr>
          </a:p>
        </p:txBody>
      </p:sp>
    </p:spTree>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35" presetClass="path" presetSubtype="0" accel="50000" decel="50000" fill="hold" grpId="1" nodeType="withEffect">
                                  <p:stCondLst>
                                    <p:cond delay="0"/>
                                  </p:stCondLst>
                                  <p:childTnLst>
                                    <p:animMotion origin="layout" path="M 0 0 L 0.34588 0 " pathEditMode="relative" rAng="0" ptsTypes="AA">
                                      <p:cBhvr>
                                        <p:cTn id="11" dur="1000" fill="hold"/>
                                        <p:tgtEl>
                                          <p:spTgt spid="28"/>
                                        </p:tgtEl>
                                        <p:attrNameLst>
                                          <p:attrName>ppt_x</p:attrName>
                                          <p:attrName>ppt_y</p:attrName>
                                        </p:attrNameLst>
                                      </p:cBhvr>
                                      <p:rCtr x="17292" y="0"/>
                                    </p:animMotion>
                                  </p:childTnLst>
                                </p:cTn>
                              </p:par>
                              <p:par>
                                <p:cTn id="12" presetID="53" presetClass="entr" presetSubtype="16" fill="hold" grpId="2"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3"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4"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5"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par>
                          <p:cTn id="26" fill="hold">
                            <p:stCondLst>
                              <p:cond delay="1500"/>
                            </p:stCondLst>
                            <p:childTnLst>
                              <p:par>
                                <p:cTn id="27" presetID="53" presetClass="entr" presetSubtype="16" fill="hold" grpId="6"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2000"/>
                            </p:stCondLst>
                            <p:childTnLst>
                              <p:par>
                                <p:cTn id="33" presetID="53" presetClass="entr" presetSubtype="16" fill="hold" grpId="7"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50" fill="hold"/>
                                        <p:tgtEl>
                                          <p:spTgt spid="16"/>
                                        </p:tgtEl>
                                        <p:attrNameLst>
                                          <p:attrName>ppt_w</p:attrName>
                                        </p:attrNameLst>
                                      </p:cBhvr>
                                      <p:tavLst>
                                        <p:tav tm="0">
                                          <p:val>
                                            <p:fltVal val="0"/>
                                          </p:val>
                                        </p:tav>
                                        <p:tav tm="100000">
                                          <p:val>
                                            <p:strVal val="#ppt_w"/>
                                          </p:val>
                                        </p:tav>
                                      </p:tavLst>
                                    </p:anim>
                                    <p:anim calcmode="lin" valueType="num">
                                      <p:cBhvr>
                                        <p:cTn id="36" dur="250" fill="hold"/>
                                        <p:tgtEl>
                                          <p:spTgt spid="16"/>
                                        </p:tgtEl>
                                        <p:attrNameLst>
                                          <p:attrName>ppt_h</p:attrName>
                                        </p:attrNameLst>
                                      </p:cBhvr>
                                      <p:tavLst>
                                        <p:tav tm="0">
                                          <p:val>
                                            <p:fltVal val="0"/>
                                          </p:val>
                                        </p:tav>
                                        <p:tav tm="100000">
                                          <p:val>
                                            <p:strVal val="#ppt_h"/>
                                          </p:val>
                                        </p:tav>
                                      </p:tavLst>
                                    </p:anim>
                                    <p:animEffect transition="in" filter="fade">
                                      <p:cBhvr>
                                        <p:cTn id="37" dur="250"/>
                                        <p:tgtEl>
                                          <p:spTgt spid="16"/>
                                        </p:tgtEl>
                                      </p:cBhvr>
                                    </p:animEffect>
                                  </p:childTnLst>
                                </p:cTn>
                              </p:par>
                            </p:childTnLst>
                          </p:cTn>
                        </p:par>
                        <p:par>
                          <p:cTn id="38" fill="hold">
                            <p:stCondLst>
                              <p:cond delay="2250"/>
                            </p:stCondLst>
                            <p:childTnLst>
                              <p:par>
                                <p:cTn id="39" presetID="53" presetClass="entr" presetSubtype="16" fill="hold" grpId="8"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250" fill="hold"/>
                                        <p:tgtEl>
                                          <p:spTgt spid="31"/>
                                        </p:tgtEl>
                                        <p:attrNameLst>
                                          <p:attrName>ppt_w</p:attrName>
                                        </p:attrNameLst>
                                      </p:cBhvr>
                                      <p:tavLst>
                                        <p:tav tm="0">
                                          <p:val>
                                            <p:fltVal val="0"/>
                                          </p:val>
                                        </p:tav>
                                        <p:tav tm="100000">
                                          <p:val>
                                            <p:strVal val="#ppt_w"/>
                                          </p:val>
                                        </p:tav>
                                      </p:tavLst>
                                    </p:anim>
                                    <p:anim calcmode="lin" valueType="num">
                                      <p:cBhvr>
                                        <p:cTn id="42" dur="250" fill="hold"/>
                                        <p:tgtEl>
                                          <p:spTgt spid="31"/>
                                        </p:tgtEl>
                                        <p:attrNameLst>
                                          <p:attrName>ppt_h</p:attrName>
                                        </p:attrNameLst>
                                      </p:cBhvr>
                                      <p:tavLst>
                                        <p:tav tm="0">
                                          <p:val>
                                            <p:fltVal val="0"/>
                                          </p:val>
                                        </p:tav>
                                        <p:tav tm="100000">
                                          <p:val>
                                            <p:strVal val="#ppt_h"/>
                                          </p:val>
                                        </p:tav>
                                      </p:tavLst>
                                    </p:anim>
                                    <p:animEffect transition="in" filter="fade">
                                      <p:cBhvr>
                                        <p:cTn id="43" dur="250"/>
                                        <p:tgtEl>
                                          <p:spTgt spid="31"/>
                                        </p:tgtEl>
                                      </p:cBhvr>
                                    </p:animEffect>
                                  </p:childTnLst>
                                </p:cTn>
                              </p:par>
                            </p:childTnLst>
                          </p:cTn>
                        </p:par>
                        <p:par>
                          <p:cTn id="44" fill="hold">
                            <p:stCondLst>
                              <p:cond delay="2500"/>
                            </p:stCondLst>
                            <p:childTnLst>
                              <p:par>
                                <p:cTn id="45" presetID="53" presetClass="entr" presetSubtype="16" fill="hold" grpId="9"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250" fill="hold"/>
                                        <p:tgtEl>
                                          <p:spTgt spid="30"/>
                                        </p:tgtEl>
                                        <p:attrNameLst>
                                          <p:attrName>ppt_w</p:attrName>
                                        </p:attrNameLst>
                                      </p:cBhvr>
                                      <p:tavLst>
                                        <p:tav tm="0">
                                          <p:val>
                                            <p:fltVal val="0"/>
                                          </p:val>
                                        </p:tav>
                                        <p:tav tm="100000">
                                          <p:val>
                                            <p:strVal val="#ppt_w"/>
                                          </p:val>
                                        </p:tav>
                                      </p:tavLst>
                                    </p:anim>
                                    <p:anim calcmode="lin" valueType="num">
                                      <p:cBhvr>
                                        <p:cTn id="48" dur="250" fill="hold"/>
                                        <p:tgtEl>
                                          <p:spTgt spid="30"/>
                                        </p:tgtEl>
                                        <p:attrNameLst>
                                          <p:attrName>ppt_h</p:attrName>
                                        </p:attrNameLst>
                                      </p:cBhvr>
                                      <p:tavLst>
                                        <p:tav tm="0">
                                          <p:val>
                                            <p:fltVal val="0"/>
                                          </p:val>
                                        </p:tav>
                                        <p:tav tm="100000">
                                          <p:val>
                                            <p:strVal val="#ppt_h"/>
                                          </p:val>
                                        </p:tav>
                                      </p:tavLst>
                                    </p:anim>
                                    <p:animEffect transition="in" filter="fade">
                                      <p:cBhvr>
                                        <p:cTn id="49"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11" grpId="4" animBg="1"/>
      <p:bldP spid="11" grpId="5" animBg="1"/>
      <p:bldP spid="5" grpId="2" animBg="1"/>
      <p:bldP spid="5" grpId="3" animBg="1"/>
      <p:bldP spid="9" grpId="6" animBg="1"/>
      <p:bldP spid="16" grpId="7" animBg="1"/>
      <p:bldP spid="30" grpId="9" animBg="1"/>
      <p:bldP spid="31" grpId="8"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0"/>
            <a:ext cx="12193270" cy="721360"/>
            <a:chOff x="0" y="0"/>
            <a:chExt cx="12193270" cy="721360"/>
          </a:xfrm>
        </p:grpSpPr>
        <p:sp>
          <p:nvSpPr>
            <p:cNvPr id="4" name="矩形 3"/>
            <p:cNvSpPr>
              <a:spLocks/>
            </p:cNvSpPr>
            <p:nvPr/>
          </p:nvSpPr>
          <p:spPr>
            <a:xfrm>
              <a:off x="0" y="0"/>
              <a:ext cx="12193270" cy="721360"/>
            </a:xfrm>
            <a:prstGeom prst="rect">
              <a:avLst/>
            </a:prstGeom>
            <a:solidFill>
              <a:schemeClr val="tx2"/>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sp>
          <p:nvSpPr>
            <p:cNvPr id="26" name="Freeform 25"/>
            <p:cNvSpPr>
              <a:spLocks noChangeAspect="1"/>
            </p:cNvSpPr>
            <p:nvPr/>
          </p:nvSpPr>
          <p:spPr bwMode="auto">
            <a:xfrm>
              <a:off x="8406765" y="0"/>
              <a:ext cx="3786505" cy="721360"/>
            </a:xfrm>
            <a:custGeom>
              <a:avLst/>
              <a:gdLst>
                <a:gd name="TX0" fmla="*/ 8631 w 14190"/>
                <a:gd name="TY0" fmla="*/ 0 h 2669"/>
                <a:gd name="TX1" fmla="*/ 14188 w 14190"/>
                <a:gd name="TY1" fmla="*/ 1041 h 2669"/>
                <a:gd name="TX2" fmla="*/ 14188 w 14190"/>
                <a:gd name="TY2" fmla="*/ 2667 h 2669"/>
                <a:gd name="TX3" fmla="*/ 0 w 14190"/>
                <a:gd name="TY3" fmla="*/ 2667 h 2669"/>
                <a:gd name="TX4" fmla="*/ 8631 w 14190"/>
                <a:gd name="TY4" fmla="*/ 0 h 2669"/>
              </a:gdLst>
              <a:ahLst/>
              <a:cxnLst>
                <a:cxn ang="0">
                  <a:pos x="TX0" y="TY0"/>
                </a:cxn>
                <a:cxn ang="0">
                  <a:pos x="TX1" y="TY1"/>
                </a:cxn>
                <a:cxn ang="0">
                  <a:pos x="TX2" y="TY2"/>
                </a:cxn>
                <a:cxn ang="0">
                  <a:pos x="TX3" y="TY3"/>
                </a:cxn>
                <a:cxn ang="0">
                  <a:pos x="TX4" y="TY4"/>
                </a:cxn>
              </a:cxnLst>
              <a:rect l="l" t="t" r="r" b="b"/>
              <a:pathLst>
                <a:path w="14190" h="2669">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1980"/>
              </a:schemeClr>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sp>
          <p:nvSpPr>
            <p:cNvPr id="27" name="Freeform 26"/>
            <p:cNvSpPr>
              <a:spLocks noChangeAspect="1"/>
            </p:cNvSpPr>
            <p:nvPr/>
          </p:nvSpPr>
          <p:spPr bwMode="auto">
            <a:xfrm>
              <a:off x="9265285" y="0"/>
              <a:ext cx="2927985" cy="721360"/>
            </a:xfrm>
            <a:custGeom>
              <a:avLst/>
              <a:gdLst>
                <a:gd name="TX0" fmla="*/ 10968 w 10970"/>
                <a:gd name="TY0" fmla="*/ 0 h 2669"/>
                <a:gd name="TX1" fmla="*/ 10968 w 10970"/>
                <a:gd name="TY1" fmla="*/ 1983 h 2669"/>
                <a:gd name="TX2" fmla="*/ 7157 w 10970"/>
                <a:gd name="TY2" fmla="*/ 2667 h 2669"/>
                <a:gd name="TX3" fmla="*/ 0 w 10970"/>
                <a:gd name="TY3" fmla="*/ 0 h 2669"/>
                <a:gd name="TX4" fmla="*/ 10968 w 10970"/>
                <a:gd name="TY4" fmla="*/ 0 h 2669"/>
              </a:gdLst>
              <a:ahLst/>
              <a:cxnLst>
                <a:cxn ang="0">
                  <a:pos x="TX0" y="TY0"/>
                </a:cxn>
                <a:cxn ang="0">
                  <a:pos x="TX1" y="TY1"/>
                </a:cxn>
                <a:cxn ang="0">
                  <a:pos x="TX2" y="TY2"/>
                </a:cxn>
                <a:cxn ang="0">
                  <a:pos x="TX3" y="TY3"/>
                </a:cxn>
                <a:cxn ang="0">
                  <a:pos x="TX4" y="TY4"/>
                </a:cxn>
              </a:cxnLst>
              <a:rect l="l" t="t" r="r" b="b"/>
              <a:pathLst>
                <a:path w="10970" h="2669">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3737"/>
              </a:schemeClr>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grpSp>
      <p:sp>
        <p:nvSpPr>
          <p:cNvPr id="11" name="矩形 10"/>
          <p:cNvSpPr>
            <a:spLocks/>
          </p:cNvSpPr>
          <p:nvPr/>
        </p:nvSpPr>
        <p:spPr bwMode="auto">
          <a:xfrm>
            <a:off x="615950" y="132715"/>
            <a:ext cx="6650355" cy="524510"/>
          </a:xfrm>
          <a:prstGeom prst="rect">
            <a:avLst/>
          </a:prstGeom>
          <a:noFill/>
          <a:ln w="0">
            <a:noFill/>
            <a:prstDash/>
          </a:ln>
        </p:spPr>
        <p:txBody>
          <a:bodyPr vert="horz" wrap="square" lIns="91440" tIns="45720" rIns="91440" bIns="45720" anchor="t">
            <a:spAutoFit/>
          </a:bodyPr>
          <a:lstStyle/>
          <a:p>
            <a:pPr marL="0" indent="0" algn="l" defTabSz="914400" eaLnBrk="0" fontAlgn="auto" latinLnBrk="0">
              <a:lnSpc>
                <a:spcPct val="100000"/>
              </a:lnSpc>
              <a:spcBef>
                <a:spcPts val="0"/>
              </a:spcBef>
              <a:spcAft>
                <a:spcPts val="0"/>
              </a:spcAft>
              <a:buFontTx/>
              <a:buNone/>
            </a:pPr>
            <a:r>
              <a:rPr lang="en-US" altLang="ko-KR" sz="2800" b="1" cap="none" dirty="0" smtClean="0">
                <a:solidFill>
                  <a:srgbClr val="FFFFFF"/>
                </a:solidFill>
                <a:latin typeface="微软雅黑" charset="0"/>
                <a:ea typeface="微软雅黑" charset="0"/>
              </a:rPr>
              <a:t>2018年国家公务员考试报考基本条件</a:t>
            </a:r>
            <a:endParaRPr lang="ko-KR" altLang="en-US" sz="2800" b="1" cap="none" dirty="0" smtClean="0">
              <a:solidFill>
                <a:srgbClr val="FFFFFF"/>
              </a:solidFill>
              <a:latin typeface="微软雅黑" charset="0"/>
              <a:ea typeface="微软雅黑" charset="0"/>
            </a:endParaRPr>
          </a:p>
        </p:txBody>
      </p:sp>
      <p:sp>
        <p:nvSpPr>
          <p:cNvPr id="5" name="矩形 4"/>
          <p:cNvSpPr>
            <a:spLocks/>
          </p:cNvSpPr>
          <p:nvPr/>
        </p:nvSpPr>
        <p:spPr>
          <a:xfrm>
            <a:off x="213360" y="226695"/>
            <a:ext cx="326390" cy="326390"/>
          </a:xfrm>
          <a:prstGeom prst="rect">
            <a:avLst/>
          </a:prstGeom>
          <a:solidFill>
            <a:srgbClr val="FFC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sp>
        <p:nvSpPr>
          <p:cNvPr id="9" name="Oval 8"/>
          <p:cNvSpPr>
            <a:spLocks/>
          </p:cNvSpPr>
          <p:nvPr/>
        </p:nvSpPr>
        <p:spPr bwMode="auto">
          <a:xfrm>
            <a:off x="158115" y="1026160"/>
            <a:ext cx="766445" cy="766445"/>
          </a:xfrm>
          <a:prstGeom prst="ellipse">
            <a:avLst/>
          </a:prstGeom>
          <a:solidFill>
            <a:srgbClr val="009DD9"/>
          </a:solidFill>
          <a:ln w="0">
            <a:noFill/>
            <a:prstDash/>
          </a:ln>
          <a:effectLst>
            <a:outerShdw blurRad="254000" dist="152400" dir="2700000" algn="tl"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anchor="ctr">
            <a:noAutofit/>
          </a:bodyPr>
          <a:lstStyle/>
          <a:p>
            <a:pPr marL="0" indent="0" algn="ctr" defTabSz="609600" eaLnBrk="0" fontAlgn="auto" latinLnBrk="0">
              <a:lnSpc>
                <a:spcPct val="100000"/>
              </a:lnSpc>
              <a:spcBef>
                <a:spcPts val="0"/>
              </a:spcBef>
              <a:spcAft>
                <a:spcPts val="0"/>
              </a:spcAft>
              <a:buFontTx/>
              <a:buNone/>
            </a:pPr>
            <a:endParaRPr lang="ko-KR" altLang="en-US" sz="900" b="0" cap="none" dirty="0" smtClean="0">
              <a:solidFill>
                <a:srgbClr val="FFFFFF"/>
              </a:solidFill>
              <a:latin typeface="微软雅黑" charset="0"/>
              <a:ea typeface="微软雅黑" charset="0"/>
            </a:endParaRPr>
          </a:p>
        </p:txBody>
      </p:sp>
      <p:sp>
        <p:nvSpPr>
          <p:cNvPr id="16" name="矩形 15"/>
          <p:cNvSpPr>
            <a:spLocks/>
          </p:cNvSpPr>
          <p:nvPr/>
        </p:nvSpPr>
        <p:spPr>
          <a:xfrm>
            <a:off x="1266190" y="1226185"/>
            <a:ext cx="2233295" cy="368935"/>
          </a:xfrm>
          <a:prstGeom prst="rect">
            <a:avLst/>
          </a:prstGeom>
        </p:spPr>
        <p:txBody>
          <a:bodyPr vert="horz" wrap="square" lIns="91440" tIns="45720" rIns="91440" bIns="45720" anchor="t">
            <a:spAutoFit/>
          </a:bodyPr>
          <a:lstStyle/>
          <a:p>
            <a:pPr marL="0" indent="0" algn="just" defTabSz="914400" eaLnBrk="0" fontAlgn="auto" latinLnBrk="0">
              <a:lnSpc>
                <a:spcPct val="100000"/>
              </a:lnSpc>
              <a:spcBef>
                <a:spcPts val="0"/>
              </a:spcBef>
              <a:spcAft>
                <a:spcPts val="0"/>
              </a:spcAft>
              <a:buFontTx/>
              <a:buNone/>
            </a:pPr>
            <a:r>
              <a:rPr lang="en-US" altLang="ko-KR" sz="1800" b="1" cap="none" dirty="0" smtClean="0">
                <a:solidFill>
                  <a:srgbClr val="000000"/>
                </a:solidFill>
                <a:latin typeface="微软雅黑" charset="0"/>
                <a:ea typeface="微软雅黑" charset="0"/>
              </a:rPr>
              <a:t>关于基层工作经验</a:t>
            </a:r>
            <a:endParaRPr lang="ko-KR" altLang="en-US" sz="1800" b="1" cap="none" dirty="0" smtClean="0">
              <a:solidFill>
                <a:srgbClr val="000000"/>
              </a:solidFill>
              <a:latin typeface="微软雅黑" charset="0"/>
              <a:ea typeface="微软雅黑" charset="0"/>
            </a:endParaRPr>
          </a:p>
        </p:txBody>
      </p:sp>
      <p:sp>
        <p:nvSpPr>
          <p:cNvPr id="30" name="Freeform 29"/>
          <p:cNvSpPr>
            <a:spLocks noChangeAspect="1"/>
          </p:cNvSpPr>
          <p:nvPr/>
        </p:nvSpPr>
        <p:spPr bwMode="auto">
          <a:xfrm>
            <a:off x="6775450" y="4342130"/>
            <a:ext cx="361315" cy="393700"/>
          </a:xfrm>
          <a:custGeom>
            <a:avLst/>
            <a:gdLst>
              <a:gd name="TX0" fmla="*/ 600 w 1202"/>
              <a:gd name="TY0" fmla="*/ 1132 h 1301"/>
              <a:gd name="TX1" fmla="*/ 600 w 1202"/>
              <a:gd name="TY1" fmla="*/ 661 h 1301"/>
              <a:gd name="TX2" fmla="*/ 201 w 1202"/>
              <a:gd name="TY2" fmla="*/ 661 h 1301"/>
              <a:gd name="TX3" fmla="*/ 291 w 1202"/>
              <a:gd name="TY3" fmla="*/ 895 h 1301"/>
              <a:gd name="TX4" fmla="*/ 600 w 1202"/>
              <a:gd name="TY4" fmla="*/ 1132 h 1301"/>
              <a:gd name="TX6" fmla="*/ 600 w 1202"/>
              <a:gd name="TY6" fmla="*/ 661 h 1301"/>
              <a:gd name="TX7" fmla="*/ 1000 w 1202"/>
              <a:gd name="TY7" fmla="*/ 661 h 1301"/>
              <a:gd name="TX8" fmla="*/ 1052 w 1202"/>
              <a:gd name="TY8" fmla="*/ 249 h 1301"/>
              <a:gd name="TX9" fmla="*/ 863 w 1202"/>
              <a:gd name="TY9" fmla="*/ 240 h 1301"/>
              <a:gd name="TX10" fmla="*/ 600 w 1202"/>
              <a:gd name="TY10" fmla="*/ 172 h 1301"/>
              <a:gd name="TX11" fmla="*/ 600 w 1202"/>
              <a:gd name="TY11" fmla="*/ 661 h 1301"/>
              <a:gd name="TX13" fmla="*/ 82 w 1202"/>
              <a:gd name="TY13" fmla="*/ 81 h 1301"/>
              <a:gd name="TX14" fmla="*/ 320 w 1202"/>
              <a:gd name="TY14" fmla="*/ 78 h 1301"/>
              <a:gd name="TX15" fmla="*/ 576 w 1202"/>
              <a:gd name="TY15" fmla="*/ 10 h 1301"/>
              <a:gd name="TX16" fmla="*/ 600 w 1202"/>
              <a:gd name="TY16" fmla="*/ 0 h 1301"/>
              <a:gd name="TX17" fmla="*/ 625 w 1202"/>
              <a:gd name="TY17" fmla="*/ 10 h 1301"/>
              <a:gd name="TX18" fmla="*/ 881 w 1202"/>
              <a:gd name="TY18" fmla="*/ 78 h 1301"/>
              <a:gd name="TX19" fmla="*/ 1119 w 1202"/>
              <a:gd name="TY19" fmla="*/ 81 h 1301"/>
              <a:gd name="TX20" fmla="*/ 1200 w 1202"/>
              <a:gd name="TY20" fmla="*/ 70 h 1301"/>
              <a:gd name="TX21" fmla="*/ 1199 w 1202"/>
              <a:gd name="TY21" fmla="*/ 162 h 1301"/>
              <a:gd name="TX22" fmla="*/ 1031 w 1202"/>
              <a:gd name="TY22" fmla="*/ 983 h 1301"/>
              <a:gd name="TX23" fmla="*/ 617 w 1202"/>
              <a:gd name="TY23" fmla="*/ 1295 h 1301"/>
              <a:gd name="TX24" fmla="*/ 600 w 1202"/>
              <a:gd name="TY24" fmla="*/ 1299 h 1301"/>
              <a:gd name="TX25" fmla="*/ 584 w 1202"/>
              <a:gd name="TY25" fmla="*/ 1295 h 1301"/>
              <a:gd name="TX26" fmla="*/ 170 w 1202"/>
              <a:gd name="TY26" fmla="*/ 983 h 1301"/>
              <a:gd name="TX27" fmla="*/ 1 w 1202"/>
              <a:gd name="TY27" fmla="*/ 162 h 1301"/>
              <a:gd name="TX28" fmla="*/ 0 w 1202"/>
              <a:gd name="TY28" fmla="*/ 70 h 1301"/>
              <a:gd name="TX29" fmla="*/ 82 w 1202"/>
              <a:gd name="TY29" fmla="*/ 81 h 1301"/>
            </a:gdLst>
            <a:ahLst/>
            <a:cxnLst>
              <a:cxn ang="0">
                <a:pos x="TX0" y="TY0"/>
              </a:cxn>
              <a:cxn ang="0">
                <a:pos x="TX1" y="TY1"/>
              </a:cxn>
              <a:cxn ang="0">
                <a:pos x="TX2" y="TY2"/>
              </a:cxn>
              <a:cxn ang="0">
                <a:pos x="TX3" y="TY3"/>
              </a:cxn>
              <a:cxn ang="0">
                <a:pos x="TX4" y="TY4"/>
              </a:cxn>
              <a:cxn ang="0">
                <a:pos x="TX6" y="TY6"/>
              </a:cxn>
              <a:cxn ang="0">
                <a:pos x="TX7" y="TY7"/>
              </a:cxn>
              <a:cxn ang="0">
                <a:pos x="TX8" y="TY8"/>
              </a:cxn>
              <a:cxn ang="0">
                <a:pos x="TX9" y="TY9"/>
              </a:cxn>
              <a:cxn ang="0">
                <a:pos x="TX10" y="TY10"/>
              </a:cxn>
              <a:cxn ang="0">
                <a:pos x="TX11" y="TY11"/>
              </a:cxn>
              <a:cxn ang="0">
                <a:pos x="TX13" y="TY13"/>
              </a:cxn>
              <a:cxn ang="0">
                <a:pos x="TX14" y="TY14"/>
              </a:cxn>
              <a:cxn ang="0">
                <a:pos x="TX15" y="TY15"/>
              </a:cxn>
              <a:cxn ang="0">
                <a:pos x="TX16" y="TY16"/>
              </a:cxn>
              <a:cxn ang="0">
                <a:pos x="TX17" y="TY17"/>
              </a:cxn>
              <a:cxn ang="0">
                <a:pos x="TX18" y="TY18"/>
              </a:cxn>
              <a:cxn ang="0">
                <a:pos x="TX19" y="TY19"/>
              </a:cxn>
              <a:cxn ang="0">
                <a:pos x="TX20" y="TY20"/>
              </a:cxn>
              <a:cxn ang="0">
                <a:pos x="TX21" y="TY21"/>
              </a:cxn>
              <a:cxn ang="0">
                <a:pos x="TX22" y="TY22"/>
              </a:cxn>
              <a:cxn ang="0">
                <a:pos x="TX23" y="TY23"/>
              </a:cxn>
              <a:cxn ang="0">
                <a:pos x="TX24" y="TY24"/>
              </a:cxn>
              <a:cxn ang="0">
                <a:pos x="TX25" y="TY25"/>
              </a:cxn>
              <a:cxn ang="0">
                <a:pos x="TX26" y="TY26"/>
              </a:cxn>
              <a:cxn ang="0">
                <a:pos x="TX27" y="TY27"/>
              </a:cxn>
              <a:cxn ang="0">
                <a:pos x="TX28" y="TY28"/>
              </a:cxn>
              <a:cxn ang="0">
                <a:pos x="TX29" y="TY29"/>
              </a:cxn>
            </a:cxnLst>
            <a:rect l="l" t="t" r="r" b="b"/>
            <a:pathLst>
              <a:path w="1202" h="1301">
                <a:moveTo>
                  <a:pt x="600" y="1132"/>
                </a:moveTo>
                <a:lnTo>
                  <a:pt x="600" y="661"/>
                </a:lnTo>
                <a:lnTo>
                  <a:pt x="201" y="661"/>
                </a:lnTo>
                <a:cubicBezTo>
                  <a:pt x="224" y="755"/>
                  <a:pt x="255" y="832"/>
                  <a:pt x="291" y="895"/>
                </a:cubicBezTo>
                <a:cubicBezTo>
                  <a:pt x="370" y="1029"/>
                  <a:pt x="478" y="1097"/>
                  <a:pt x="600" y="1132"/>
                </a:cubicBezTo>
                <a:close/>
                <a:moveTo>
                  <a:pt x="600" y="661"/>
                </a:moveTo>
                <a:lnTo>
                  <a:pt x="1000" y="661"/>
                </a:lnTo>
                <a:cubicBezTo>
                  <a:pt x="1028" y="549"/>
                  <a:pt x="1046" y="414"/>
                  <a:pt x="1052" y="249"/>
                </a:cubicBezTo>
                <a:cubicBezTo>
                  <a:pt x="990" y="251"/>
                  <a:pt x="927" y="248"/>
                  <a:pt x="863" y="240"/>
                </a:cubicBezTo>
                <a:cubicBezTo>
                  <a:pt x="778" y="228"/>
                  <a:pt x="691" y="206"/>
                  <a:pt x="600" y="172"/>
                </a:cubicBezTo>
                <a:lnTo>
                  <a:pt x="600" y="661"/>
                </a:lnTo>
                <a:close/>
                <a:moveTo>
                  <a:pt x="82" y="81"/>
                </a:moveTo>
                <a:cubicBezTo>
                  <a:pt x="159" y="90"/>
                  <a:pt x="238" y="90"/>
                  <a:pt x="320" y="78"/>
                </a:cubicBezTo>
                <a:cubicBezTo>
                  <a:pt x="403" y="67"/>
                  <a:pt x="488" y="45"/>
                  <a:pt x="576" y="10"/>
                </a:cubicBezTo>
                <a:lnTo>
                  <a:pt x="600" y="0"/>
                </a:lnTo>
                <a:lnTo>
                  <a:pt x="625" y="10"/>
                </a:lnTo>
                <a:cubicBezTo>
                  <a:pt x="713" y="45"/>
                  <a:pt x="798" y="67"/>
                  <a:pt x="881" y="78"/>
                </a:cubicBezTo>
                <a:cubicBezTo>
                  <a:pt x="963" y="90"/>
                  <a:pt x="1042" y="90"/>
                  <a:pt x="1119" y="81"/>
                </a:cubicBezTo>
                <a:lnTo>
                  <a:pt x="1200" y="70"/>
                </a:lnTo>
                <a:lnTo>
                  <a:pt x="1199" y="162"/>
                </a:lnTo>
                <a:cubicBezTo>
                  <a:pt x="1195" y="551"/>
                  <a:pt x="1132" y="810"/>
                  <a:pt x="1031" y="983"/>
                </a:cubicBezTo>
                <a:cubicBezTo>
                  <a:pt x="925" y="1165"/>
                  <a:pt x="780" y="1252"/>
                  <a:pt x="617" y="1295"/>
                </a:cubicBezTo>
                <a:lnTo>
                  <a:pt x="600" y="1299"/>
                </a:lnTo>
                <a:lnTo>
                  <a:pt x="584" y="1295"/>
                </a:lnTo>
                <a:cubicBezTo>
                  <a:pt x="421" y="1252"/>
                  <a:pt x="276" y="1165"/>
                  <a:pt x="170" y="983"/>
                </a:cubicBezTo>
                <a:cubicBezTo>
                  <a:pt x="69" y="810"/>
                  <a:pt x="6" y="551"/>
                  <a:pt x="1" y="162"/>
                </a:cubicBezTo>
                <a:lnTo>
                  <a:pt x="0" y="70"/>
                </a:lnTo>
                <a:lnTo>
                  <a:pt x="82" y="81"/>
                </a:lnTo>
                <a:close/>
              </a:path>
            </a:pathLst>
          </a:custGeom>
          <a:solidFill>
            <a:schemeClr val="bg1"/>
          </a:solidFill>
          <a:ln w="0">
            <a:noFill/>
            <a:prstDash/>
          </a:ln>
        </p:spPr>
        <p:txBody>
          <a:bodyPr vert="horz" wrap="square" lIns="91440" tIns="45720" rIns="91440" bIns="45720" anchor="t">
            <a:noAutofit/>
          </a:bodyPr>
          <a:lstStyle/>
          <a:p>
            <a:pPr marL="0" indent="0" algn="l" defTabSz="914400" eaLnBrk="0" fontAlgn="auto" latinLnBrk="0">
              <a:lnSpc>
                <a:spcPct val="100000"/>
              </a:lnSpc>
              <a:spcBef>
                <a:spcPts val="0"/>
              </a:spcBef>
              <a:spcAft>
                <a:spcPts val="0"/>
              </a:spcAft>
              <a:buFontTx/>
              <a:buNone/>
            </a:pPr>
            <a:endParaRPr lang="ko-KR" altLang="en-US" sz="1800" b="0" cap="none" dirty="0" smtClean="0">
              <a:solidFill>
                <a:srgbClr val="000000"/>
              </a:solidFill>
              <a:latin typeface="宋体" charset="0"/>
              <a:ea typeface="宋体" charset="0"/>
            </a:endParaRPr>
          </a:p>
        </p:txBody>
      </p:sp>
      <p:sp>
        <p:nvSpPr>
          <p:cNvPr id="31" name="Freeform 30"/>
          <p:cNvSpPr>
            <a:spLocks noChangeAspect="1"/>
          </p:cNvSpPr>
          <p:nvPr/>
        </p:nvSpPr>
        <p:spPr bwMode="auto">
          <a:xfrm>
            <a:off x="345440" y="4313555"/>
            <a:ext cx="361315" cy="372745"/>
          </a:xfrm>
          <a:custGeom>
            <a:avLst/>
            <a:gdLst>
              <a:gd name="TX0" fmla="*/ 802 w 1235"/>
              <a:gd name="TY0" fmla="*/ 876 h 1269"/>
              <a:gd name="TX1" fmla="*/ 765 w 1235"/>
              <a:gd name="TY1" fmla="*/ 862 h 1269"/>
              <a:gd name="TX2" fmla="*/ 421 w 1235"/>
              <a:gd name="TY2" fmla="*/ 518 h 1269"/>
              <a:gd name="TX3" fmla="*/ 407 w 1235"/>
              <a:gd name="TY3" fmla="*/ 481 h 1269"/>
              <a:gd name="TX4" fmla="*/ 429 w 1235"/>
              <a:gd name="TY4" fmla="*/ 430 h 1269"/>
              <a:gd name="TX5" fmla="*/ 480 w 1235"/>
              <a:gd name="TY5" fmla="*/ 407 h 1269"/>
              <a:gd name="TX6" fmla="*/ 517 w 1235"/>
              <a:gd name="TY6" fmla="*/ 422 h 1269"/>
              <a:gd name="TX7" fmla="*/ 861 w 1235"/>
              <a:gd name="TY7" fmla="*/ 766 h 1269"/>
              <a:gd name="TX8" fmla="*/ 875 w 1235"/>
              <a:gd name="TY8" fmla="*/ 807 h 1269"/>
              <a:gd name="TX9" fmla="*/ 853 w 1235"/>
              <a:gd name="TY9" fmla="*/ 854 h 1269"/>
              <a:gd name="TX10" fmla="*/ 802 w 1235"/>
              <a:gd name="TY10" fmla="*/ 876 h 1269"/>
              <a:gd name="TX12" fmla="*/ 1167 w 1235"/>
              <a:gd name="TY12" fmla="*/ 756 h 1269"/>
              <a:gd name="TX13" fmla="*/ 1020 w 1235"/>
              <a:gd name="TY13" fmla="*/ 609 h 1269"/>
              <a:gd name="TX14" fmla="*/ 835 w 1235"/>
              <a:gd name="TY14" fmla="*/ 540 h 1269"/>
              <a:gd name="TX15" fmla="*/ 747 w 1235"/>
              <a:gd name="TY15" fmla="*/ 559 h 1269"/>
              <a:gd name="TX16" fmla="*/ 1046 w 1235"/>
              <a:gd name="TY16" fmla="*/ 859 h 1269"/>
              <a:gd name="TX17" fmla="*/ 1023 w 1235"/>
              <a:gd name="TY17" fmla="*/ 1023 h 1269"/>
              <a:gd name="TX18" fmla="*/ 858 w 1235"/>
              <a:gd name="TY18" fmla="*/ 1047 h 1269"/>
              <a:gd name="TX19" fmla="*/ 559 w 1235"/>
              <a:gd name="TY19" fmla="*/ 748 h 1269"/>
              <a:gd name="TX20" fmla="*/ 609 w 1235"/>
              <a:gd name="TY20" fmla="*/ 1021 h 1269"/>
              <a:gd name="TX21" fmla="*/ 755 w 1235"/>
              <a:gd name="TY21" fmla="*/ 1168 h 1269"/>
              <a:gd name="TX22" fmla="*/ 1141 w 1235"/>
              <a:gd name="TY22" fmla="*/ 1142 h 1269"/>
              <a:gd name="TX23" fmla="*/ 1233 w 1235"/>
              <a:gd name="TY23" fmla="*/ 925 h 1269"/>
              <a:gd name="TX24" fmla="*/ 1167 w 1235"/>
              <a:gd name="TY24" fmla="*/ 756 h 1269"/>
              <a:gd name="TX26" fmla="*/ 406 w 1235"/>
              <a:gd name="TY26" fmla="*/ 219 h 1269"/>
              <a:gd name="TX27" fmla="*/ 705 w 1235"/>
              <a:gd name="TY27" fmla="*/ 518 h 1269"/>
              <a:gd name="TX28" fmla="*/ 725 w 1235"/>
              <a:gd name="TY28" fmla="*/ 430 h 1269"/>
              <a:gd name="TX29" fmla="*/ 656 w 1235"/>
              <a:gd name="TY29" fmla="*/ 245 h 1269"/>
              <a:gd name="TX30" fmla="*/ 510 w 1235"/>
              <a:gd name="TY30" fmla="*/ 99 h 1269"/>
              <a:gd name="TX31" fmla="*/ 125 w 1235"/>
              <a:gd name="TY31" fmla="*/ 126 h 1269"/>
              <a:gd name="TX32" fmla="*/ 99 w 1235"/>
              <a:gd name="TY32" fmla="*/ 511 h 1269"/>
              <a:gd name="TX33" fmla="*/ 244 w 1235"/>
              <a:gd name="TY33" fmla="*/ 657 h 1269"/>
              <a:gd name="TX34" fmla="*/ 517 w 1235"/>
              <a:gd name="TY34" fmla="*/ 706 h 1269"/>
              <a:gd name="TX35" fmla="*/ 218 w 1235"/>
              <a:gd name="TY35" fmla="*/ 407 h 1269"/>
              <a:gd name="TX36" fmla="*/ 241 w 1235"/>
              <a:gd name="TY36" fmla="*/ 242 h 1269"/>
              <a:gd name="TX37" fmla="*/ 406 w 1235"/>
              <a:gd name="TY37" fmla="*/ 219 h 1269"/>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 ang="0">
                <a:pos x="TX9" y="TY9"/>
              </a:cxn>
              <a:cxn ang="0">
                <a:pos x="TX10" y="TY10"/>
              </a:cxn>
              <a:cxn ang="0">
                <a:pos x="TX12" y="TY12"/>
              </a:cxn>
              <a:cxn ang="0">
                <a:pos x="TX13" y="TY13"/>
              </a:cxn>
              <a:cxn ang="0">
                <a:pos x="TX14" y="TY14"/>
              </a:cxn>
              <a:cxn ang="0">
                <a:pos x="TX15" y="TY15"/>
              </a:cxn>
              <a:cxn ang="0">
                <a:pos x="TX16" y="TY16"/>
              </a:cxn>
              <a:cxn ang="0">
                <a:pos x="TX17" y="TY17"/>
              </a:cxn>
              <a:cxn ang="0">
                <a:pos x="TX18" y="TY18"/>
              </a:cxn>
              <a:cxn ang="0">
                <a:pos x="TX19" y="TY19"/>
              </a:cxn>
              <a:cxn ang="0">
                <a:pos x="TX20" y="TY20"/>
              </a:cxn>
              <a:cxn ang="0">
                <a:pos x="TX21" y="TY21"/>
              </a:cxn>
              <a:cxn ang="0">
                <a:pos x="TX22" y="TY22"/>
              </a:cxn>
              <a:cxn ang="0">
                <a:pos x="TX23" y="TY23"/>
              </a:cxn>
              <a:cxn ang="0">
                <a:pos x="TX24" y="TY24"/>
              </a:cxn>
              <a:cxn ang="0">
                <a:pos x="TX26" y="TY26"/>
              </a:cxn>
              <a:cxn ang="0">
                <a:pos x="TX27" y="TY27"/>
              </a:cxn>
              <a:cxn ang="0">
                <a:pos x="TX28" y="TY28"/>
              </a:cxn>
              <a:cxn ang="0">
                <a:pos x="TX29" y="TY29"/>
              </a:cxn>
              <a:cxn ang="0">
                <a:pos x="TX30" y="TY30"/>
              </a:cxn>
              <a:cxn ang="0">
                <a:pos x="TX31" y="TY31"/>
              </a:cxn>
              <a:cxn ang="0">
                <a:pos x="TX32" y="TY32"/>
              </a:cxn>
              <a:cxn ang="0">
                <a:pos x="TX33" y="TY33"/>
              </a:cxn>
              <a:cxn ang="0">
                <a:pos x="TX34" y="TY34"/>
              </a:cxn>
              <a:cxn ang="0">
                <a:pos x="TX35" y="TY35"/>
              </a:cxn>
              <a:cxn ang="0">
                <a:pos x="TX36" y="TY36"/>
              </a:cxn>
              <a:cxn ang="0">
                <a:pos x="TX37" y="TY37"/>
              </a:cxn>
            </a:cxnLst>
            <a:rect l="l" t="t" r="r" b="b"/>
            <a:pathLst>
              <a:path w="1235" h="1269">
                <a:moveTo>
                  <a:pt x="802" y="876"/>
                </a:moveTo>
                <a:cubicBezTo>
                  <a:pt x="787" y="876"/>
                  <a:pt x="774" y="871"/>
                  <a:pt x="765" y="862"/>
                </a:cubicBezTo>
                <a:lnTo>
                  <a:pt x="421" y="518"/>
                </a:lnTo>
                <a:cubicBezTo>
                  <a:pt x="412" y="508"/>
                  <a:pt x="407" y="495"/>
                  <a:pt x="407" y="481"/>
                </a:cubicBezTo>
                <a:cubicBezTo>
                  <a:pt x="407" y="463"/>
                  <a:pt x="415" y="444"/>
                  <a:pt x="429" y="430"/>
                </a:cubicBezTo>
                <a:cubicBezTo>
                  <a:pt x="443" y="415"/>
                  <a:pt x="462" y="407"/>
                  <a:pt x="480" y="407"/>
                </a:cubicBezTo>
                <a:cubicBezTo>
                  <a:pt x="495" y="407"/>
                  <a:pt x="508" y="412"/>
                  <a:pt x="517" y="422"/>
                </a:cubicBezTo>
                <a:lnTo>
                  <a:pt x="861" y="766"/>
                </a:lnTo>
                <a:cubicBezTo>
                  <a:pt x="871" y="776"/>
                  <a:pt x="877" y="791"/>
                  <a:pt x="875" y="807"/>
                </a:cubicBezTo>
                <a:cubicBezTo>
                  <a:pt x="874" y="824"/>
                  <a:pt x="866" y="841"/>
                  <a:pt x="853" y="854"/>
                </a:cubicBezTo>
                <a:cubicBezTo>
                  <a:pt x="839" y="868"/>
                  <a:pt x="820" y="876"/>
                  <a:pt x="802" y="876"/>
                </a:cubicBezTo>
                <a:close/>
                <a:moveTo>
                  <a:pt x="1167" y="756"/>
                </a:moveTo>
                <a:lnTo>
                  <a:pt x="1020" y="609"/>
                </a:lnTo>
                <a:cubicBezTo>
                  <a:pt x="972" y="561"/>
                  <a:pt x="907" y="537"/>
                  <a:pt x="835" y="540"/>
                </a:cubicBezTo>
                <a:cubicBezTo>
                  <a:pt x="805" y="542"/>
                  <a:pt x="775" y="549"/>
                  <a:pt x="747" y="559"/>
                </a:cubicBezTo>
                <a:lnTo>
                  <a:pt x="1046" y="859"/>
                </a:lnTo>
                <a:cubicBezTo>
                  <a:pt x="1085" y="898"/>
                  <a:pt x="1071" y="976"/>
                  <a:pt x="1023" y="1023"/>
                </a:cubicBezTo>
                <a:cubicBezTo>
                  <a:pt x="975" y="1072"/>
                  <a:pt x="897" y="1086"/>
                  <a:pt x="858" y="1047"/>
                </a:cubicBezTo>
                <a:lnTo>
                  <a:pt x="559" y="748"/>
                </a:lnTo>
                <a:cubicBezTo>
                  <a:pt x="522" y="843"/>
                  <a:pt x="538" y="950"/>
                  <a:pt x="609" y="1021"/>
                </a:cubicBezTo>
                <a:lnTo>
                  <a:pt x="755" y="1168"/>
                </a:lnTo>
                <a:cubicBezTo>
                  <a:pt x="854" y="1267"/>
                  <a:pt x="1031" y="1251"/>
                  <a:pt x="1141" y="1142"/>
                </a:cubicBezTo>
                <a:cubicBezTo>
                  <a:pt x="1201" y="1082"/>
                  <a:pt x="1233" y="1002"/>
                  <a:pt x="1233" y="925"/>
                </a:cubicBezTo>
                <a:cubicBezTo>
                  <a:pt x="1233" y="862"/>
                  <a:pt x="1212" y="801"/>
                  <a:pt x="1167" y="756"/>
                </a:cubicBezTo>
                <a:close/>
                <a:moveTo>
                  <a:pt x="406" y="219"/>
                </a:moveTo>
                <a:lnTo>
                  <a:pt x="705" y="518"/>
                </a:lnTo>
                <a:cubicBezTo>
                  <a:pt x="716" y="490"/>
                  <a:pt x="723" y="460"/>
                  <a:pt x="725" y="430"/>
                </a:cubicBezTo>
                <a:cubicBezTo>
                  <a:pt x="728" y="359"/>
                  <a:pt x="704" y="293"/>
                  <a:pt x="656" y="245"/>
                </a:cubicBezTo>
                <a:lnTo>
                  <a:pt x="510" y="99"/>
                </a:lnTo>
                <a:cubicBezTo>
                  <a:pt x="412" y="0"/>
                  <a:pt x="235" y="16"/>
                  <a:pt x="125" y="126"/>
                </a:cubicBezTo>
                <a:cubicBezTo>
                  <a:pt x="16" y="236"/>
                  <a:pt x="0" y="412"/>
                  <a:pt x="99" y="511"/>
                </a:cubicBezTo>
                <a:lnTo>
                  <a:pt x="244" y="657"/>
                </a:lnTo>
                <a:cubicBezTo>
                  <a:pt x="315" y="728"/>
                  <a:pt x="422" y="743"/>
                  <a:pt x="517" y="706"/>
                </a:cubicBezTo>
                <a:lnTo>
                  <a:pt x="218" y="407"/>
                </a:lnTo>
                <a:cubicBezTo>
                  <a:pt x="179" y="368"/>
                  <a:pt x="193" y="290"/>
                  <a:pt x="241" y="242"/>
                </a:cubicBezTo>
                <a:cubicBezTo>
                  <a:pt x="289" y="194"/>
                  <a:pt x="367" y="180"/>
                  <a:pt x="406" y="219"/>
                </a:cubicBezTo>
                <a:close/>
              </a:path>
            </a:pathLst>
          </a:custGeom>
          <a:solidFill>
            <a:schemeClr val="bg1"/>
          </a:solidFill>
          <a:ln w="0">
            <a:noFill/>
            <a:prstDash/>
          </a:ln>
        </p:spPr>
        <p:txBody>
          <a:bodyPr vert="horz" wrap="square" lIns="91440" tIns="45720" rIns="91440" bIns="45720" anchor="t">
            <a:noAutofit/>
          </a:bodyPr>
          <a:lstStyle/>
          <a:p>
            <a:pPr marL="0" indent="0" algn="l" defTabSz="914400" eaLnBrk="0" fontAlgn="auto" latinLnBrk="0">
              <a:lnSpc>
                <a:spcPct val="100000"/>
              </a:lnSpc>
              <a:spcBef>
                <a:spcPts val="0"/>
              </a:spcBef>
              <a:spcAft>
                <a:spcPts val="0"/>
              </a:spcAft>
              <a:buFontTx/>
              <a:buNone/>
            </a:pPr>
            <a:endParaRPr lang="ko-KR" altLang="en-US" sz="1800" b="0" cap="none" dirty="0" smtClean="0">
              <a:solidFill>
                <a:srgbClr val="000000"/>
              </a:solidFill>
              <a:latin typeface="宋体" charset="0"/>
              <a:ea typeface="宋体" charset="0"/>
            </a:endParaRPr>
          </a:p>
        </p:txBody>
      </p:sp>
      <p:sp>
        <p:nvSpPr>
          <p:cNvPr id="32" name="文本框 31"/>
          <p:cNvSpPr txBox="1">
            <a:spLocks/>
          </p:cNvSpPr>
          <p:nvPr/>
        </p:nvSpPr>
        <p:spPr>
          <a:xfrm>
            <a:off x="925195" y="1877695"/>
            <a:ext cx="10416540" cy="4246245"/>
          </a:xfrm>
          <a:prstGeom prst="rect">
            <a:avLst/>
          </a:prstGeom>
          <a:noFill/>
          <a:ln w="0">
            <a:noFill/>
            <a:prstDash/>
          </a:ln>
        </p:spPr>
        <p:txBody>
          <a:bodyPr vert="horz" wrap="square" lIns="89535" tIns="46355" rIns="89535" bIns="46355" anchor="t">
            <a:spAutoFit/>
          </a:bodyPr>
          <a:lstStyle/>
          <a:p>
            <a:pPr marL="254000" indent="-254000" algn="l" defTabSz="508000" fontAlgn="auto">
              <a:lnSpc>
                <a:spcPct val="150000"/>
              </a:lnSpc>
              <a:spcBef>
                <a:spcPts val="0"/>
              </a:spcBef>
              <a:spcAft>
                <a:spcPts val="0"/>
              </a:spcAft>
              <a:buClr>
                <a:srgbClr val="333333"/>
              </a:buClr>
              <a:buFont typeface="Wingdings"/>
              <a:buChar char=""/>
            </a:pPr>
            <a:r>
              <a:rPr lang="en-US" altLang="ko-KR" sz="1800" b="0" cap="none" dirty="0" smtClean="0">
                <a:solidFill>
                  <a:srgbClr val="333333"/>
                </a:solidFill>
                <a:latin typeface="宋体" charset="0"/>
                <a:ea typeface="宋体" charset="0"/>
              </a:rPr>
              <a:t>县级及以下党政机关</a:t>
            </a:r>
            <a:endParaRPr lang="ko-KR" altLang="en-US" sz="1800" b="0" cap="none" dirty="0" smtClean="0">
              <a:solidFill>
                <a:srgbClr val="000000"/>
              </a:solidFill>
              <a:latin typeface="宋体" charset="0"/>
              <a:ea typeface="宋体" charset="0"/>
            </a:endParaRPr>
          </a:p>
          <a:p>
            <a:pPr marL="254000" indent="-254000" algn="l" defTabSz="508000" fontAlgn="auto">
              <a:lnSpc>
                <a:spcPct val="150000"/>
              </a:lnSpc>
              <a:spcBef>
                <a:spcPts val="0"/>
              </a:spcBef>
              <a:spcAft>
                <a:spcPts val="0"/>
              </a:spcAft>
              <a:buClr>
                <a:srgbClr val="333333"/>
              </a:buClr>
              <a:buFont typeface="Wingdings"/>
              <a:buChar char=""/>
            </a:pPr>
            <a:r>
              <a:rPr lang="en-US" altLang="ko-KR" sz="1800" b="0" cap="none" dirty="0" err="1" smtClean="0">
                <a:solidFill>
                  <a:srgbClr val="333333"/>
                </a:solidFill>
                <a:latin typeface="宋体" charset="0"/>
                <a:ea typeface="宋体" charset="0"/>
              </a:rPr>
              <a:t>国有企事业单位</a:t>
            </a:r>
            <a:endParaRPr lang="ko-KR" altLang="en-US" sz="1800" b="0" cap="none" dirty="0" smtClean="0">
              <a:solidFill>
                <a:srgbClr val="000000"/>
              </a:solidFill>
              <a:latin typeface="宋体" charset="0"/>
              <a:ea typeface="宋体" charset="0"/>
            </a:endParaRPr>
          </a:p>
          <a:p>
            <a:pPr marL="254000" indent="-254000" algn="l" defTabSz="508000" fontAlgn="auto">
              <a:lnSpc>
                <a:spcPct val="150000"/>
              </a:lnSpc>
              <a:spcBef>
                <a:spcPts val="0"/>
              </a:spcBef>
              <a:spcAft>
                <a:spcPts val="0"/>
              </a:spcAft>
              <a:buClr>
                <a:srgbClr val="333333"/>
              </a:buClr>
              <a:buFont typeface="Wingdings"/>
              <a:buChar char=""/>
            </a:pPr>
            <a:r>
              <a:rPr lang="en-US" altLang="ko-KR" sz="1800" b="0" cap="none" dirty="0" smtClean="0">
                <a:solidFill>
                  <a:srgbClr val="333333"/>
                </a:solidFill>
                <a:latin typeface="宋体" charset="0"/>
                <a:ea typeface="宋体" charset="0"/>
              </a:rPr>
              <a:t>村（社区）组织及其他经济组织</a:t>
            </a:r>
            <a:endParaRPr lang="ko-KR" altLang="en-US" sz="1800" b="0" cap="none" dirty="0" smtClean="0">
              <a:solidFill>
                <a:srgbClr val="000000"/>
              </a:solidFill>
              <a:latin typeface="宋体" charset="0"/>
              <a:ea typeface="宋体" charset="0"/>
            </a:endParaRPr>
          </a:p>
          <a:p>
            <a:pPr marL="254000" indent="-254000" algn="l" defTabSz="508000" fontAlgn="auto">
              <a:lnSpc>
                <a:spcPct val="150000"/>
              </a:lnSpc>
              <a:spcBef>
                <a:spcPts val="0"/>
              </a:spcBef>
              <a:spcAft>
                <a:spcPts val="0"/>
              </a:spcAft>
              <a:buClr>
                <a:srgbClr val="333333"/>
              </a:buClr>
              <a:buFont typeface="Wingdings"/>
              <a:buChar char=""/>
            </a:pPr>
            <a:r>
              <a:rPr lang="en-US" altLang="ko-KR" sz="1800" b="0" cap="none" dirty="0" smtClean="0">
                <a:solidFill>
                  <a:srgbClr val="333333"/>
                </a:solidFill>
                <a:latin typeface="宋体" charset="0"/>
                <a:ea typeface="宋体" charset="0"/>
              </a:rPr>
              <a:t>社会组织等工作的经历</a:t>
            </a:r>
            <a:endParaRPr lang="ko-KR" altLang="en-US" sz="1800" b="0" cap="none" dirty="0" smtClean="0">
              <a:solidFill>
                <a:srgbClr val="333333"/>
              </a:solidFill>
              <a:latin typeface="宋体" charset="0"/>
              <a:ea typeface="宋体" charset="0"/>
            </a:endParaRPr>
          </a:p>
          <a:p>
            <a:pPr marL="254000" indent="-254000" algn="l" defTabSz="508000" fontAlgn="auto">
              <a:lnSpc>
                <a:spcPct val="150000"/>
              </a:lnSpc>
              <a:spcBef>
                <a:spcPts val="0"/>
              </a:spcBef>
              <a:spcAft>
                <a:spcPts val="0"/>
              </a:spcAft>
              <a:buClr>
                <a:srgbClr val="333333"/>
              </a:buClr>
              <a:buFont typeface="Wingdings"/>
              <a:buChar char=""/>
            </a:pPr>
            <a:r>
              <a:rPr lang="en-US" altLang="ko-KR" sz="1800" b="0" cap="none" dirty="0" smtClean="0">
                <a:solidFill>
                  <a:srgbClr val="333333"/>
                </a:solidFill>
                <a:latin typeface="宋体" charset="0"/>
                <a:ea typeface="宋体" charset="0"/>
              </a:rPr>
              <a:t>军队团和相当于团以下单位工作的经历，退役士兵在军队服现役的经历可视为基层工作经历</a:t>
            </a:r>
            <a:endParaRPr lang="ko-KR" altLang="en-US" sz="1800" b="0" cap="none" dirty="0" smtClean="0">
              <a:solidFill>
                <a:srgbClr val="333333"/>
              </a:solidFill>
              <a:latin typeface="宋体" charset="0"/>
              <a:ea typeface="宋体" charset="0"/>
            </a:endParaRPr>
          </a:p>
          <a:p>
            <a:pPr marL="254000" indent="-254000" algn="l" defTabSz="508000" fontAlgn="auto">
              <a:lnSpc>
                <a:spcPct val="150000"/>
              </a:lnSpc>
              <a:spcBef>
                <a:spcPts val="0"/>
              </a:spcBef>
              <a:spcAft>
                <a:spcPts val="0"/>
              </a:spcAft>
              <a:buClr>
                <a:srgbClr val="333333"/>
              </a:buClr>
              <a:buFont typeface="Wingdings"/>
              <a:buChar char=""/>
            </a:pPr>
            <a:r>
              <a:rPr lang="en-US" altLang="ko-KR" sz="1800" b="0" cap="none" dirty="0" smtClean="0">
                <a:solidFill>
                  <a:srgbClr val="333333"/>
                </a:solidFill>
                <a:latin typeface="宋体" charset="0"/>
                <a:ea typeface="宋体" charset="0"/>
              </a:rPr>
              <a:t>曾在市（地）直属机关工作的经历，也可视为基层工作经历</a:t>
            </a:r>
            <a:endParaRPr lang="ko-KR" altLang="en-US" sz="1800" b="0" cap="none" dirty="0" smtClean="0">
              <a:solidFill>
                <a:srgbClr val="333333"/>
              </a:solidFill>
              <a:latin typeface="宋体" charset="0"/>
              <a:ea typeface="宋体" charset="0"/>
            </a:endParaRPr>
          </a:p>
          <a:p>
            <a:pPr marL="254000" indent="-254000" algn="l" defTabSz="508000" fontAlgn="auto">
              <a:lnSpc>
                <a:spcPct val="150000"/>
              </a:lnSpc>
              <a:spcBef>
                <a:spcPts val="0"/>
              </a:spcBef>
              <a:spcAft>
                <a:spcPts val="0"/>
              </a:spcAft>
              <a:buClr>
                <a:srgbClr val="333333"/>
              </a:buClr>
              <a:buFont typeface="Wingdings"/>
              <a:buChar char=""/>
            </a:pPr>
            <a:r>
              <a:rPr lang="en-US" altLang="ko-KR" sz="1800" b="0" cap="none" dirty="0" smtClean="0">
                <a:solidFill>
                  <a:srgbClr val="333333"/>
                </a:solidFill>
                <a:latin typeface="宋体" charset="0"/>
                <a:ea typeface="宋体" charset="0"/>
              </a:rPr>
              <a:t>以上基层工作经历计算时间截止到2017年10月</a:t>
            </a:r>
            <a:endParaRPr lang="ko-KR" altLang="en-US" sz="1800" b="0" cap="none" dirty="0" smtClean="0">
              <a:solidFill>
                <a:srgbClr val="333333"/>
              </a:solidFill>
              <a:latin typeface="宋体" charset="0"/>
              <a:ea typeface="宋体" charset="0"/>
            </a:endParaRPr>
          </a:p>
          <a:p>
            <a:pPr marL="254000" indent="-254000" algn="l" defTabSz="508000" fontAlgn="auto">
              <a:lnSpc>
                <a:spcPct val="150000"/>
              </a:lnSpc>
              <a:spcBef>
                <a:spcPts val="0"/>
              </a:spcBef>
              <a:spcAft>
                <a:spcPts val="0"/>
              </a:spcAft>
              <a:buClr>
                <a:srgbClr val="333333"/>
              </a:buClr>
              <a:buFont typeface="Wingdings"/>
              <a:buChar char=""/>
            </a:pPr>
            <a:endParaRPr lang="ko-KR" altLang="en-US" sz="1800" b="0" cap="none" dirty="0" smtClean="0">
              <a:solidFill>
                <a:srgbClr val="000000"/>
              </a:solidFill>
              <a:latin typeface="宋体" charset="0"/>
              <a:ea typeface="宋体" charset="0"/>
            </a:endParaRPr>
          </a:p>
          <a:p>
            <a:pPr marL="254000" indent="-254000" algn="l" defTabSz="508000" fontAlgn="auto">
              <a:lnSpc>
                <a:spcPct val="150000"/>
              </a:lnSpc>
              <a:spcBef>
                <a:spcPts val="0"/>
              </a:spcBef>
              <a:spcAft>
                <a:spcPts val="0"/>
              </a:spcAft>
              <a:buClr>
                <a:srgbClr val="000000"/>
              </a:buClr>
              <a:buFont typeface="Wingdings"/>
              <a:buChar char=""/>
            </a:pPr>
            <a:endParaRPr lang="ko-KR" altLang="en-US" sz="1800" b="0" cap="none" dirty="0" smtClean="0">
              <a:solidFill>
                <a:srgbClr val="000000"/>
              </a:solidFill>
              <a:latin typeface="Calibri" charset="0"/>
              <a:ea typeface="宋体" charset="0"/>
            </a:endParaRPr>
          </a:p>
          <a:p>
            <a:pPr marL="254000" indent="-254000" algn="l" defTabSz="508000" fontAlgn="auto">
              <a:lnSpc>
                <a:spcPct val="150000"/>
              </a:lnSpc>
              <a:spcBef>
                <a:spcPts val="0"/>
              </a:spcBef>
              <a:spcAft>
                <a:spcPts val="0"/>
              </a:spcAft>
              <a:buClr>
                <a:srgbClr val="000000"/>
              </a:buClr>
              <a:buFont typeface="Wingdings"/>
              <a:buChar char=""/>
            </a:pPr>
            <a:r>
              <a:rPr lang="en-US" altLang="ko-KR" sz="1800" b="0" cap="none" dirty="0" smtClean="0">
                <a:solidFill>
                  <a:srgbClr val="000000"/>
                </a:solidFill>
                <a:latin typeface="Calibri" charset="0"/>
                <a:ea typeface="宋体" charset="0"/>
              </a:rPr>
              <a:t>特别提醒：因各招考部门的要求和标准不尽相同，建议咨询报考部门。</a:t>
            </a:r>
            <a:endParaRPr lang="ko-KR" altLang="en-US" sz="1800" b="0" cap="none" dirty="0" smtClean="0">
              <a:solidFill>
                <a:srgbClr val="000000"/>
              </a:solidFill>
              <a:latin typeface="Calibri" charset="0"/>
              <a:ea typeface="宋体" charset="0"/>
            </a:endParaRPr>
          </a:p>
        </p:txBody>
      </p:sp>
    </p:spTree>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35" presetClass="path" presetSubtype="0" accel="50000" decel="50000" fill="hold" grpId="1" nodeType="withEffect">
                                  <p:stCondLst>
                                    <p:cond delay="0"/>
                                  </p:stCondLst>
                                  <p:childTnLst>
                                    <p:animMotion origin="layout" path="M 0 0 L 0.34588 0 " pathEditMode="relative" rAng="0" ptsTypes="AA">
                                      <p:cBhvr>
                                        <p:cTn id="11" dur="1000" fill="hold"/>
                                        <p:tgtEl>
                                          <p:spTgt spid="28"/>
                                        </p:tgtEl>
                                        <p:attrNameLst>
                                          <p:attrName>ppt_x</p:attrName>
                                          <p:attrName>ppt_y</p:attrName>
                                        </p:attrNameLst>
                                      </p:cBhvr>
                                      <p:rCtr x="17292" y="0"/>
                                    </p:animMotion>
                                  </p:childTnLst>
                                </p:cTn>
                              </p:par>
                              <p:par>
                                <p:cTn id="12" presetID="53" presetClass="entr" presetSubtype="16" fill="hold" grpId="2"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3"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4"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5"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par>
                          <p:cTn id="26" fill="hold">
                            <p:stCondLst>
                              <p:cond delay="1500"/>
                            </p:stCondLst>
                            <p:childTnLst>
                              <p:par>
                                <p:cTn id="27" presetID="53" presetClass="entr" presetSubtype="16" fill="hold" grpId="6"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2000"/>
                            </p:stCondLst>
                            <p:childTnLst>
                              <p:par>
                                <p:cTn id="33" presetID="53" presetClass="entr" presetSubtype="16" fill="hold" grpId="7"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50" fill="hold"/>
                                        <p:tgtEl>
                                          <p:spTgt spid="16"/>
                                        </p:tgtEl>
                                        <p:attrNameLst>
                                          <p:attrName>ppt_w</p:attrName>
                                        </p:attrNameLst>
                                      </p:cBhvr>
                                      <p:tavLst>
                                        <p:tav tm="0">
                                          <p:val>
                                            <p:fltVal val="0"/>
                                          </p:val>
                                        </p:tav>
                                        <p:tav tm="100000">
                                          <p:val>
                                            <p:strVal val="#ppt_w"/>
                                          </p:val>
                                        </p:tav>
                                      </p:tavLst>
                                    </p:anim>
                                    <p:anim calcmode="lin" valueType="num">
                                      <p:cBhvr>
                                        <p:cTn id="36" dur="250" fill="hold"/>
                                        <p:tgtEl>
                                          <p:spTgt spid="16"/>
                                        </p:tgtEl>
                                        <p:attrNameLst>
                                          <p:attrName>ppt_h</p:attrName>
                                        </p:attrNameLst>
                                      </p:cBhvr>
                                      <p:tavLst>
                                        <p:tav tm="0">
                                          <p:val>
                                            <p:fltVal val="0"/>
                                          </p:val>
                                        </p:tav>
                                        <p:tav tm="100000">
                                          <p:val>
                                            <p:strVal val="#ppt_h"/>
                                          </p:val>
                                        </p:tav>
                                      </p:tavLst>
                                    </p:anim>
                                    <p:animEffect transition="in" filter="fade">
                                      <p:cBhvr>
                                        <p:cTn id="37" dur="250"/>
                                        <p:tgtEl>
                                          <p:spTgt spid="16"/>
                                        </p:tgtEl>
                                      </p:cBhvr>
                                    </p:animEffect>
                                  </p:childTnLst>
                                </p:cTn>
                              </p:par>
                            </p:childTnLst>
                          </p:cTn>
                        </p:par>
                        <p:par>
                          <p:cTn id="38" fill="hold">
                            <p:stCondLst>
                              <p:cond delay="2250"/>
                            </p:stCondLst>
                            <p:childTnLst>
                              <p:par>
                                <p:cTn id="39" presetID="53" presetClass="entr" presetSubtype="16" fill="hold" grpId="8"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250" fill="hold"/>
                                        <p:tgtEl>
                                          <p:spTgt spid="31"/>
                                        </p:tgtEl>
                                        <p:attrNameLst>
                                          <p:attrName>ppt_w</p:attrName>
                                        </p:attrNameLst>
                                      </p:cBhvr>
                                      <p:tavLst>
                                        <p:tav tm="0">
                                          <p:val>
                                            <p:fltVal val="0"/>
                                          </p:val>
                                        </p:tav>
                                        <p:tav tm="100000">
                                          <p:val>
                                            <p:strVal val="#ppt_w"/>
                                          </p:val>
                                        </p:tav>
                                      </p:tavLst>
                                    </p:anim>
                                    <p:anim calcmode="lin" valueType="num">
                                      <p:cBhvr>
                                        <p:cTn id="42" dur="250" fill="hold"/>
                                        <p:tgtEl>
                                          <p:spTgt spid="31"/>
                                        </p:tgtEl>
                                        <p:attrNameLst>
                                          <p:attrName>ppt_h</p:attrName>
                                        </p:attrNameLst>
                                      </p:cBhvr>
                                      <p:tavLst>
                                        <p:tav tm="0">
                                          <p:val>
                                            <p:fltVal val="0"/>
                                          </p:val>
                                        </p:tav>
                                        <p:tav tm="100000">
                                          <p:val>
                                            <p:strVal val="#ppt_h"/>
                                          </p:val>
                                        </p:tav>
                                      </p:tavLst>
                                    </p:anim>
                                    <p:animEffect transition="in" filter="fade">
                                      <p:cBhvr>
                                        <p:cTn id="43" dur="250"/>
                                        <p:tgtEl>
                                          <p:spTgt spid="31"/>
                                        </p:tgtEl>
                                      </p:cBhvr>
                                    </p:animEffect>
                                  </p:childTnLst>
                                </p:cTn>
                              </p:par>
                            </p:childTnLst>
                          </p:cTn>
                        </p:par>
                        <p:par>
                          <p:cTn id="44" fill="hold">
                            <p:stCondLst>
                              <p:cond delay="2500"/>
                            </p:stCondLst>
                            <p:childTnLst>
                              <p:par>
                                <p:cTn id="45" presetID="53" presetClass="entr" presetSubtype="16" fill="hold" grpId="9"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250" fill="hold"/>
                                        <p:tgtEl>
                                          <p:spTgt spid="30"/>
                                        </p:tgtEl>
                                        <p:attrNameLst>
                                          <p:attrName>ppt_w</p:attrName>
                                        </p:attrNameLst>
                                      </p:cBhvr>
                                      <p:tavLst>
                                        <p:tav tm="0">
                                          <p:val>
                                            <p:fltVal val="0"/>
                                          </p:val>
                                        </p:tav>
                                        <p:tav tm="100000">
                                          <p:val>
                                            <p:strVal val="#ppt_w"/>
                                          </p:val>
                                        </p:tav>
                                      </p:tavLst>
                                    </p:anim>
                                    <p:anim calcmode="lin" valueType="num">
                                      <p:cBhvr>
                                        <p:cTn id="48" dur="250" fill="hold"/>
                                        <p:tgtEl>
                                          <p:spTgt spid="30"/>
                                        </p:tgtEl>
                                        <p:attrNameLst>
                                          <p:attrName>ppt_h</p:attrName>
                                        </p:attrNameLst>
                                      </p:cBhvr>
                                      <p:tavLst>
                                        <p:tav tm="0">
                                          <p:val>
                                            <p:fltVal val="0"/>
                                          </p:val>
                                        </p:tav>
                                        <p:tav tm="100000">
                                          <p:val>
                                            <p:strVal val="#ppt_h"/>
                                          </p:val>
                                        </p:tav>
                                      </p:tavLst>
                                    </p:anim>
                                    <p:animEffect transition="in" filter="fade">
                                      <p:cBhvr>
                                        <p:cTn id="49"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11" grpId="4" animBg="1"/>
      <p:bldP spid="11" grpId="5" animBg="1"/>
      <p:bldP spid="5" grpId="2" animBg="1"/>
      <p:bldP spid="5" grpId="3" animBg="1"/>
      <p:bldP spid="9" grpId="6" animBg="1"/>
      <p:bldP spid="16" grpId="7" animBg="1"/>
      <p:bldP spid="30" grpId="9" animBg="1"/>
      <p:bldP spid="31" grpId="8"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0"/>
            <a:ext cx="12193270" cy="721360"/>
            <a:chOff x="0" y="0"/>
            <a:chExt cx="12193270" cy="721360"/>
          </a:xfrm>
        </p:grpSpPr>
        <p:sp>
          <p:nvSpPr>
            <p:cNvPr id="4" name="矩形 3"/>
            <p:cNvSpPr>
              <a:spLocks/>
            </p:cNvSpPr>
            <p:nvPr/>
          </p:nvSpPr>
          <p:spPr>
            <a:xfrm>
              <a:off x="0" y="0"/>
              <a:ext cx="12193270" cy="721360"/>
            </a:xfrm>
            <a:prstGeom prst="rect">
              <a:avLst/>
            </a:prstGeom>
            <a:solidFill>
              <a:schemeClr val="tx2"/>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sp>
          <p:nvSpPr>
            <p:cNvPr id="26" name="Freeform 25"/>
            <p:cNvSpPr>
              <a:spLocks noChangeAspect="1"/>
            </p:cNvSpPr>
            <p:nvPr/>
          </p:nvSpPr>
          <p:spPr bwMode="auto">
            <a:xfrm>
              <a:off x="8406765" y="0"/>
              <a:ext cx="3786505" cy="721360"/>
            </a:xfrm>
            <a:custGeom>
              <a:avLst/>
              <a:gdLst>
                <a:gd name="TX0" fmla="*/ 8631 w 14190"/>
                <a:gd name="TY0" fmla="*/ 0 h 2669"/>
                <a:gd name="TX1" fmla="*/ 14188 w 14190"/>
                <a:gd name="TY1" fmla="*/ 1041 h 2669"/>
                <a:gd name="TX2" fmla="*/ 14188 w 14190"/>
                <a:gd name="TY2" fmla="*/ 2667 h 2669"/>
                <a:gd name="TX3" fmla="*/ 0 w 14190"/>
                <a:gd name="TY3" fmla="*/ 2667 h 2669"/>
                <a:gd name="TX4" fmla="*/ 8631 w 14190"/>
                <a:gd name="TY4" fmla="*/ 0 h 2669"/>
              </a:gdLst>
              <a:ahLst/>
              <a:cxnLst>
                <a:cxn ang="0">
                  <a:pos x="TX0" y="TY0"/>
                </a:cxn>
                <a:cxn ang="0">
                  <a:pos x="TX1" y="TY1"/>
                </a:cxn>
                <a:cxn ang="0">
                  <a:pos x="TX2" y="TY2"/>
                </a:cxn>
                <a:cxn ang="0">
                  <a:pos x="TX3" y="TY3"/>
                </a:cxn>
                <a:cxn ang="0">
                  <a:pos x="TX4" y="TY4"/>
                </a:cxn>
              </a:cxnLst>
              <a:rect l="l" t="t" r="r" b="b"/>
              <a:pathLst>
                <a:path w="14190" h="2669">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1980"/>
              </a:schemeClr>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sp>
          <p:nvSpPr>
            <p:cNvPr id="27" name="Freeform 26"/>
            <p:cNvSpPr>
              <a:spLocks noChangeAspect="1"/>
            </p:cNvSpPr>
            <p:nvPr/>
          </p:nvSpPr>
          <p:spPr bwMode="auto">
            <a:xfrm>
              <a:off x="9265285" y="0"/>
              <a:ext cx="2927985" cy="721360"/>
            </a:xfrm>
            <a:custGeom>
              <a:avLst/>
              <a:gdLst>
                <a:gd name="TX0" fmla="*/ 10968 w 10970"/>
                <a:gd name="TY0" fmla="*/ 0 h 2669"/>
                <a:gd name="TX1" fmla="*/ 10968 w 10970"/>
                <a:gd name="TY1" fmla="*/ 1983 h 2669"/>
                <a:gd name="TX2" fmla="*/ 7157 w 10970"/>
                <a:gd name="TY2" fmla="*/ 2667 h 2669"/>
                <a:gd name="TX3" fmla="*/ 0 w 10970"/>
                <a:gd name="TY3" fmla="*/ 0 h 2669"/>
                <a:gd name="TX4" fmla="*/ 10968 w 10970"/>
                <a:gd name="TY4" fmla="*/ 0 h 2669"/>
              </a:gdLst>
              <a:ahLst/>
              <a:cxnLst>
                <a:cxn ang="0">
                  <a:pos x="TX0" y="TY0"/>
                </a:cxn>
                <a:cxn ang="0">
                  <a:pos x="TX1" y="TY1"/>
                </a:cxn>
                <a:cxn ang="0">
                  <a:pos x="TX2" y="TY2"/>
                </a:cxn>
                <a:cxn ang="0">
                  <a:pos x="TX3" y="TY3"/>
                </a:cxn>
                <a:cxn ang="0">
                  <a:pos x="TX4" y="TY4"/>
                </a:cxn>
              </a:cxnLst>
              <a:rect l="l" t="t" r="r" b="b"/>
              <a:pathLst>
                <a:path w="10970" h="2669">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3737"/>
              </a:schemeClr>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grpSp>
      <p:sp>
        <p:nvSpPr>
          <p:cNvPr id="11" name="矩形 10"/>
          <p:cNvSpPr>
            <a:spLocks/>
          </p:cNvSpPr>
          <p:nvPr/>
        </p:nvSpPr>
        <p:spPr bwMode="auto">
          <a:xfrm>
            <a:off x="615950" y="132715"/>
            <a:ext cx="6650355" cy="524510"/>
          </a:xfrm>
          <a:prstGeom prst="rect">
            <a:avLst/>
          </a:prstGeom>
          <a:noFill/>
          <a:ln w="0">
            <a:noFill/>
            <a:prstDash/>
          </a:ln>
        </p:spPr>
        <p:txBody>
          <a:bodyPr vert="horz" wrap="square" lIns="91440" tIns="45720" rIns="91440" bIns="45720" anchor="t">
            <a:spAutoFit/>
          </a:bodyPr>
          <a:lstStyle/>
          <a:p>
            <a:pPr marL="0" indent="0" algn="l" defTabSz="914400" eaLnBrk="0" fontAlgn="auto" latinLnBrk="0">
              <a:lnSpc>
                <a:spcPct val="100000"/>
              </a:lnSpc>
              <a:spcBef>
                <a:spcPts val="0"/>
              </a:spcBef>
              <a:spcAft>
                <a:spcPts val="0"/>
              </a:spcAft>
              <a:buFontTx/>
              <a:buNone/>
            </a:pPr>
            <a:r>
              <a:rPr lang="en-US" altLang="ko-KR" sz="2800" b="1" cap="none" dirty="0" smtClean="0">
                <a:solidFill>
                  <a:srgbClr val="FFFFFF"/>
                </a:solidFill>
                <a:latin typeface="微软雅黑" charset="0"/>
                <a:ea typeface="微软雅黑" charset="0"/>
              </a:rPr>
              <a:t>2018年国家公务员考试报考基本条件</a:t>
            </a:r>
            <a:endParaRPr lang="ko-KR" altLang="en-US" sz="2800" b="1" cap="none" dirty="0" smtClean="0">
              <a:solidFill>
                <a:srgbClr val="FFFFFF"/>
              </a:solidFill>
              <a:latin typeface="微软雅黑" charset="0"/>
              <a:ea typeface="微软雅黑" charset="0"/>
            </a:endParaRPr>
          </a:p>
        </p:txBody>
      </p:sp>
      <p:sp>
        <p:nvSpPr>
          <p:cNvPr id="5" name="矩形 4"/>
          <p:cNvSpPr>
            <a:spLocks/>
          </p:cNvSpPr>
          <p:nvPr/>
        </p:nvSpPr>
        <p:spPr>
          <a:xfrm>
            <a:off x="213360" y="226695"/>
            <a:ext cx="326390" cy="326390"/>
          </a:xfrm>
          <a:prstGeom prst="rect">
            <a:avLst/>
          </a:prstGeom>
          <a:solidFill>
            <a:srgbClr val="FFC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sp>
        <p:nvSpPr>
          <p:cNvPr id="9" name="Oval 8"/>
          <p:cNvSpPr>
            <a:spLocks/>
          </p:cNvSpPr>
          <p:nvPr/>
        </p:nvSpPr>
        <p:spPr bwMode="auto">
          <a:xfrm>
            <a:off x="158115" y="1026160"/>
            <a:ext cx="766445" cy="766445"/>
          </a:xfrm>
          <a:prstGeom prst="ellipse">
            <a:avLst/>
          </a:prstGeom>
          <a:solidFill>
            <a:srgbClr val="009DD9"/>
          </a:solidFill>
          <a:ln w="0">
            <a:noFill/>
            <a:prstDash/>
          </a:ln>
          <a:effectLst>
            <a:outerShdw blurRad="254000" dist="152400" dir="2700000" algn="tl"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anchor="ctr">
            <a:noAutofit/>
          </a:bodyPr>
          <a:lstStyle/>
          <a:p>
            <a:pPr marL="0" indent="0" algn="ctr" defTabSz="609600" eaLnBrk="0" fontAlgn="auto" latinLnBrk="0">
              <a:lnSpc>
                <a:spcPct val="100000"/>
              </a:lnSpc>
              <a:spcBef>
                <a:spcPts val="0"/>
              </a:spcBef>
              <a:spcAft>
                <a:spcPts val="0"/>
              </a:spcAft>
              <a:buFontTx/>
              <a:buNone/>
            </a:pPr>
            <a:endParaRPr lang="ko-KR" altLang="en-US" sz="900" b="0" cap="none" dirty="0" smtClean="0">
              <a:solidFill>
                <a:srgbClr val="FFFFFF"/>
              </a:solidFill>
              <a:latin typeface="微软雅黑" charset="0"/>
              <a:ea typeface="微软雅黑" charset="0"/>
            </a:endParaRPr>
          </a:p>
        </p:txBody>
      </p:sp>
      <p:sp>
        <p:nvSpPr>
          <p:cNvPr id="16" name="矩形 15"/>
          <p:cNvSpPr>
            <a:spLocks/>
          </p:cNvSpPr>
          <p:nvPr/>
        </p:nvSpPr>
        <p:spPr>
          <a:xfrm>
            <a:off x="1266190" y="1226185"/>
            <a:ext cx="2233295" cy="368935"/>
          </a:xfrm>
          <a:prstGeom prst="rect">
            <a:avLst/>
          </a:prstGeom>
        </p:spPr>
        <p:txBody>
          <a:bodyPr vert="horz" wrap="square" lIns="91440" tIns="45720" rIns="91440" bIns="45720" anchor="t">
            <a:spAutoFit/>
          </a:bodyPr>
          <a:lstStyle/>
          <a:p>
            <a:pPr marL="0" indent="0" algn="just" defTabSz="914400" eaLnBrk="0" fontAlgn="auto" latinLnBrk="0">
              <a:lnSpc>
                <a:spcPct val="100000"/>
              </a:lnSpc>
              <a:spcBef>
                <a:spcPts val="0"/>
              </a:spcBef>
              <a:spcAft>
                <a:spcPts val="0"/>
              </a:spcAft>
              <a:buFontTx/>
              <a:buNone/>
            </a:pPr>
            <a:r>
              <a:rPr lang="en-US" altLang="ko-KR" sz="1800" b="1" cap="none" dirty="0" smtClean="0">
                <a:solidFill>
                  <a:srgbClr val="000000"/>
                </a:solidFill>
                <a:latin typeface="微软雅黑" charset="0"/>
                <a:ea typeface="微软雅黑" charset="0"/>
              </a:rPr>
              <a:t>学历 学位 专业</a:t>
            </a:r>
            <a:endParaRPr lang="ko-KR" altLang="en-US" sz="1800" b="1" cap="none" dirty="0" smtClean="0">
              <a:solidFill>
                <a:srgbClr val="000000"/>
              </a:solidFill>
              <a:latin typeface="微软雅黑" charset="0"/>
              <a:ea typeface="微软雅黑" charset="0"/>
            </a:endParaRPr>
          </a:p>
        </p:txBody>
      </p:sp>
      <p:sp>
        <p:nvSpPr>
          <p:cNvPr id="30" name="Freeform 29"/>
          <p:cNvSpPr>
            <a:spLocks noChangeAspect="1"/>
          </p:cNvSpPr>
          <p:nvPr/>
        </p:nvSpPr>
        <p:spPr bwMode="auto">
          <a:xfrm>
            <a:off x="6775450" y="4342130"/>
            <a:ext cx="361315" cy="393700"/>
          </a:xfrm>
          <a:custGeom>
            <a:avLst/>
            <a:gdLst>
              <a:gd name="TX0" fmla="*/ 600 w 1202"/>
              <a:gd name="TY0" fmla="*/ 1132 h 1301"/>
              <a:gd name="TX1" fmla="*/ 600 w 1202"/>
              <a:gd name="TY1" fmla="*/ 661 h 1301"/>
              <a:gd name="TX2" fmla="*/ 201 w 1202"/>
              <a:gd name="TY2" fmla="*/ 661 h 1301"/>
              <a:gd name="TX3" fmla="*/ 291 w 1202"/>
              <a:gd name="TY3" fmla="*/ 895 h 1301"/>
              <a:gd name="TX4" fmla="*/ 600 w 1202"/>
              <a:gd name="TY4" fmla="*/ 1132 h 1301"/>
              <a:gd name="TX6" fmla="*/ 600 w 1202"/>
              <a:gd name="TY6" fmla="*/ 661 h 1301"/>
              <a:gd name="TX7" fmla="*/ 1000 w 1202"/>
              <a:gd name="TY7" fmla="*/ 661 h 1301"/>
              <a:gd name="TX8" fmla="*/ 1052 w 1202"/>
              <a:gd name="TY8" fmla="*/ 249 h 1301"/>
              <a:gd name="TX9" fmla="*/ 863 w 1202"/>
              <a:gd name="TY9" fmla="*/ 240 h 1301"/>
              <a:gd name="TX10" fmla="*/ 600 w 1202"/>
              <a:gd name="TY10" fmla="*/ 172 h 1301"/>
              <a:gd name="TX11" fmla="*/ 600 w 1202"/>
              <a:gd name="TY11" fmla="*/ 661 h 1301"/>
              <a:gd name="TX13" fmla="*/ 82 w 1202"/>
              <a:gd name="TY13" fmla="*/ 81 h 1301"/>
              <a:gd name="TX14" fmla="*/ 320 w 1202"/>
              <a:gd name="TY14" fmla="*/ 78 h 1301"/>
              <a:gd name="TX15" fmla="*/ 576 w 1202"/>
              <a:gd name="TY15" fmla="*/ 10 h 1301"/>
              <a:gd name="TX16" fmla="*/ 600 w 1202"/>
              <a:gd name="TY16" fmla="*/ 0 h 1301"/>
              <a:gd name="TX17" fmla="*/ 625 w 1202"/>
              <a:gd name="TY17" fmla="*/ 10 h 1301"/>
              <a:gd name="TX18" fmla="*/ 881 w 1202"/>
              <a:gd name="TY18" fmla="*/ 78 h 1301"/>
              <a:gd name="TX19" fmla="*/ 1119 w 1202"/>
              <a:gd name="TY19" fmla="*/ 81 h 1301"/>
              <a:gd name="TX20" fmla="*/ 1200 w 1202"/>
              <a:gd name="TY20" fmla="*/ 70 h 1301"/>
              <a:gd name="TX21" fmla="*/ 1199 w 1202"/>
              <a:gd name="TY21" fmla="*/ 162 h 1301"/>
              <a:gd name="TX22" fmla="*/ 1031 w 1202"/>
              <a:gd name="TY22" fmla="*/ 983 h 1301"/>
              <a:gd name="TX23" fmla="*/ 617 w 1202"/>
              <a:gd name="TY23" fmla="*/ 1295 h 1301"/>
              <a:gd name="TX24" fmla="*/ 600 w 1202"/>
              <a:gd name="TY24" fmla="*/ 1299 h 1301"/>
              <a:gd name="TX25" fmla="*/ 584 w 1202"/>
              <a:gd name="TY25" fmla="*/ 1295 h 1301"/>
              <a:gd name="TX26" fmla="*/ 170 w 1202"/>
              <a:gd name="TY26" fmla="*/ 983 h 1301"/>
              <a:gd name="TX27" fmla="*/ 1 w 1202"/>
              <a:gd name="TY27" fmla="*/ 162 h 1301"/>
              <a:gd name="TX28" fmla="*/ 0 w 1202"/>
              <a:gd name="TY28" fmla="*/ 70 h 1301"/>
              <a:gd name="TX29" fmla="*/ 82 w 1202"/>
              <a:gd name="TY29" fmla="*/ 81 h 1301"/>
            </a:gdLst>
            <a:ahLst/>
            <a:cxnLst>
              <a:cxn ang="0">
                <a:pos x="TX0" y="TY0"/>
              </a:cxn>
              <a:cxn ang="0">
                <a:pos x="TX1" y="TY1"/>
              </a:cxn>
              <a:cxn ang="0">
                <a:pos x="TX2" y="TY2"/>
              </a:cxn>
              <a:cxn ang="0">
                <a:pos x="TX3" y="TY3"/>
              </a:cxn>
              <a:cxn ang="0">
                <a:pos x="TX4" y="TY4"/>
              </a:cxn>
              <a:cxn ang="0">
                <a:pos x="TX6" y="TY6"/>
              </a:cxn>
              <a:cxn ang="0">
                <a:pos x="TX7" y="TY7"/>
              </a:cxn>
              <a:cxn ang="0">
                <a:pos x="TX8" y="TY8"/>
              </a:cxn>
              <a:cxn ang="0">
                <a:pos x="TX9" y="TY9"/>
              </a:cxn>
              <a:cxn ang="0">
                <a:pos x="TX10" y="TY10"/>
              </a:cxn>
              <a:cxn ang="0">
                <a:pos x="TX11" y="TY11"/>
              </a:cxn>
              <a:cxn ang="0">
                <a:pos x="TX13" y="TY13"/>
              </a:cxn>
              <a:cxn ang="0">
                <a:pos x="TX14" y="TY14"/>
              </a:cxn>
              <a:cxn ang="0">
                <a:pos x="TX15" y="TY15"/>
              </a:cxn>
              <a:cxn ang="0">
                <a:pos x="TX16" y="TY16"/>
              </a:cxn>
              <a:cxn ang="0">
                <a:pos x="TX17" y="TY17"/>
              </a:cxn>
              <a:cxn ang="0">
                <a:pos x="TX18" y="TY18"/>
              </a:cxn>
              <a:cxn ang="0">
                <a:pos x="TX19" y="TY19"/>
              </a:cxn>
              <a:cxn ang="0">
                <a:pos x="TX20" y="TY20"/>
              </a:cxn>
              <a:cxn ang="0">
                <a:pos x="TX21" y="TY21"/>
              </a:cxn>
              <a:cxn ang="0">
                <a:pos x="TX22" y="TY22"/>
              </a:cxn>
              <a:cxn ang="0">
                <a:pos x="TX23" y="TY23"/>
              </a:cxn>
              <a:cxn ang="0">
                <a:pos x="TX24" y="TY24"/>
              </a:cxn>
              <a:cxn ang="0">
                <a:pos x="TX25" y="TY25"/>
              </a:cxn>
              <a:cxn ang="0">
                <a:pos x="TX26" y="TY26"/>
              </a:cxn>
              <a:cxn ang="0">
                <a:pos x="TX27" y="TY27"/>
              </a:cxn>
              <a:cxn ang="0">
                <a:pos x="TX28" y="TY28"/>
              </a:cxn>
              <a:cxn ang="0">
                <a:pos x="TX29" y="TY29"/>
              </a:cxn>
            </a:cxnLst>
            <a:rect l="l" t="t" r="r" b="b"/>
            <a:pathLst>
              <a:path w="1202" h="1301">
                <a:moveTo>
                  <a:pt x="600" y="1132"/>
                </a:moveTo>
                <a:lnTo>
                  <a:pt x="600" y="661"/>
                </a:lnTo>
                <a:lnTo>
                  <a:pt x="201" y="661"/>
                </a:lnTo>
                <a:cubicBezTo>
                  <a:pt x="224" y="755"/>
                  <a:pt x="255" y="832"/>
                  <a:pt x="291" y="895"/>
                </a:cubicBezTo>
                <a:cubicBezTo>
                  <a:pt x="370" y="1029"/>
                  <a:pt x="478" y="1097"/>
                  <a:pt x="600" y="1132"/>
                </a:cubicBezTo>
                <a:close/>
                <a:moveTo>
                  <a:pt x="600" y="661"/>
                </a:moveTo>
                <a:lnTo>
                  <a:pt x="1000" y="661"/>
                </a:lnTo>
                <a:cubicBezTo>
                  <a:pt x="1028" y="549"/>
                  <a:pt x="1046" y="414"/>
                  <a:pt x="1052" y="249"/>
                </a:cubicBezTo>
                <a:cubicBezTo>
                  <a:pt x="990" y="251"/>
                  <a:pt x="927" y="248"/>
                  <a:pt x="863" y="240"/>
                </a:cubicBezTo>
                <a:cubicBezTo>
                  <a:pt x="778" y="228"/>
                  <a:pt x="691" y="206"/>
                  <a:pt x="600" y="172"/>
                </a:cubicBezTo>
                <a:lnTo>
                  <a:pt x="600" y="661"/>
                </a:lnTo>
                <a:close/>
                <a:moveTo>
                  <a:pt x="82" y="81"/>
                </a:moveTo>
                <a:cubicBezTo>
                  <a:pt x="159" y="90"/>
                  <a:pt x="238" y="90"/>
                  <a:pt x="320" y="78"/>
                </a:cubicBezTo>
                <a:cubicBezTo>
                  <a:pt x="403" y="67"/>
                  <a:pt x="488" y="45"/>
                  <a:pt x="576" y="10"/>
                </a:cubicBezTo>
                <a:lnTo>
                  <a:pt x="600" y="0"/>
                </a:lnTo>
                <a:lnTo>
                  <a:pt x="625" y="10"/>
                </a:lnTo>
                <a:cubicBezTo>
                  <a:pt x="713" y="45"/>
                  <a:pt x="798" y="67"/>
                  <a:pt x="881" y="78"/>
                </a:cubicBezTo>
                <a:cubicBezTo>
                  <a:pt x="963" y="90"/>
                  <a:pt x="1042" y="90"/>
                  <a:pt x="1119" y="81"/>
                </a:cubicBezTo>
                <a:lnTo>
                  <a:pt x="1200" y="70"/>
                </a:lnTo>
                <a:lnTo>
                  <a:pt x="1199" y="162"/>
                </a:lnTo>
                <a:cubicBezTo>
                  <a:pt x="1195" y="551"/>
                  <a:pt x="1132" y="810"/>
                  <a:pt x="1031" y="983"/>
                </a:cubicBezTo>
                <a:cubicBezTo>
                  <a:pt x="925" y="1165"/>
                  <a:pt x="780" y="1252"/>
                  <a:pt x="617" y="1295"/>
                </a:cubicBezTo>
                <a:lnTo>
                  <a:pt x="600" y="1299"/>
                </a:lnTo>
                <a:lnTo>
                  <a:pt x="584" y="1295"/>
                </a:lnTo>
                <a:cubicBezTo>
                  <a:pt x="421" y="1252"/>
                  <a:pt x="276" y="1165"/>
                  <a:pt x="170" y="983"/>
                </a:cubicBezTo>
                <a:cubicBezTo>
                  <a:pt x="69" y="810"/>
                  <a:pt x="6" y="551"/>
                  <a:pt x="1" y="162"/>
                </a:cubicBezTo>
                <a:lnTo>
                  <a:pt x="0" y="70"/>
                </a:lnTo>
                <a:lnTo>
                  <a:pt x="82" y="81"/>
                </a:lnTo>
                <a:close/>
              </a:path>
            </a:pathLst>
          </a:custGeom>
          <a:solidFill>
            <a:schemeClr val="bg1"/>
          </a:solidFill>
          <a:ln w="0">
            <a:noFill/>
            <a:prstDash/>
          </a:ln>
        </p:spPr>
        <p:txBody>
          <a:bodyPr vert="horz" wrap="square" lIns="91440" tIns="45720" rIns="91440" bIns="45720" anchor="t">
            <a:noAutofit/>
          </a:bodyPr>
          <a:lstStyle/>
          <a:p>
            <a:pPr marL="0" indent="0" algn="l" defTabSz="914400" eaLnBrk="0" fontAlgn="auto" latinLnBrk="0">
              <a:lnSpc>
                <a:spcPct val="100000"/>
              </a:lnSpc>
              <a:spcBef>
                <a:spcPts val="0"/>
              </a:spcBef>
              <a:spcAft>
                <a:spcPts val="0"/>
              </a:spcAft>
              <a:buFontTx/>
              <a:buNone/>
            </a:pPr>
            <a:endParaRPr lang="ko-KR" altLang="en-US" sz="1800" b="0" cap="none" dirty="0" smtClean="0">
              <a:solidFill>
                <a:srgbClr val="000000"/>
              </a:solidFill>
              <a:latin typeface="宋体" charset="0"/>
              <a:ea typeface="宋体" charset="0"/>
            </a:endParaRPr>
          </a:p>
        </p:txBody>
      </p:sp>
      <p:sp>
        <p:nvSpPr>
          <p:cNvPr id="31" name="Freeform 30"/>
          <p:cNvSpPr>
            <a:spLocks noChangeAspect="1"/>
          </p:cNvSpPr>
          <p:nvPr/>
        </p:nvSpPr>
        <p:spPr bwMode="auto">
          <a:xfrm>
            <a:off x="345440" y="4313555"/>
            <a:ext cx="361315" cy="372745"/>
          </a:xfrm>
          <a:custGeom>
            <a:avLst/>
            <a:gdLst>
              <a:gd name="TX0" fmla="*/ 802 w 1235"/>
              <a:gd name="TY0" fmla="*/ 876 h 1269"/>
              <a:gd name="TX1" fmla="*/ 765 w 1235"/>
              <a:gd name="TY1" fmla="*/ 862 h 1269"/>
              <a:gd name="TX2" fmla="*/ 421 w 1235"/>
              <a:gd name="TY2" fmla="*/ 518 h 1269"/>
              <a:gd name="TX3" fmla="*/ 407 w 1235"/>
              <a:gd name="TY3" fmla="*/ 481 h 1269"/>
              <a:gd name="TX4" fmla="*/ 429 w 1235"/>
              <a:gd name="TY4" fmla="*/ 430 h 1269"/>
              <a:gd name="TX5" fmla="*/ 480 w 1235"/>
              <a:gd name="TY5" fmla="*/ 407 h 1269"/>
              <a:gd name="TX6" fmla="*/ 517 w 1235"/>
              <a:gd name="TY6" fmla="*/ 422 h 1269"/>
              <a:gd name="TX7" fmla="*/ 861 w 1235"/>
              <a:gd name="TY7" fmla="*/ 766 h 1269"/>
              <a:gd name="TX8" fmla="*/ 875 w 1235"/>
              <a:gd name="TY8" fmla="*/ 807 h 1269"/>
              <a:gd name="TX9" fmla="*/ 853 w 1235"/>
              <a:gd name="TY9" fmla="*/ 854 h 1269"/>
              <a:gd name="TX10" fmla="*/ 802 w 1235"/>
              <a:gd name="TY10" fmla="*/ 876 h 1269"/>
              <a:gd name="TX12" fmla="*/ 1167 w 1235"/>
              <a:gd name="TY12" fmla="*/ 756 h 1269"/>
              <a:gd name="TX13" fmla="*/ 1020 w 1235"/>
              <a:gd name="TY13" fmla="*/ 609 h 1269"/>
              <a:gd name="TX14" fmla="*/ 835 w 1235"/>
              <a:gd name="TY14" fmla="*/ 540 h 1269"/>
              <a:gd name="TX15" fmla="*/ 747 w 1235"/>
              <a:gd name="TY15" fmla="*/ 559 h 1269"/>
              <a:gd name="TX16" fmla="*/ 1046 w 1235"/>
              <a:gd name="TY16" fmla="*/ 859 h 1269"/>
              <a:gd name="TX17" fmla="*/ 1023 w 1235"/>
              <a:gd name="TY17" fmla="*/ 1023 h 1269"/>
              <a:gd name="TX18" fmla="*/ 858 w 1235"/>
              <a:gd name="TY18" fmla="*/ 1047 h 1269"/>
              <a:gd name="TX19" fmla="*/ 559 w 1235"/>
              <a:gd name="TY19" fmla="*/ 748 h 1269"/>
              <a:gd name="TX20" fmla="*/ 609 w 1235"/>
              <a:gd name="TY20" fmla="*/ 1021 h 1269"/>
              <a:gd name="TX21" fmla="*/ 755 w 1235"/>
              <a:gd name="TY21" fmla="*/ 1168 h 1269"/>
              <a:gd name="TX22" fmla="*/ 1141 w 1235"/>
              <a:gd name="TY22" fmla="*/ 1142 h 1269"/>
              <a:gd name="TX23" fmla="*/ 1233 w 1235"/>
              <a:gd name="TY23" fmla="*/ 925 h 1269"/>
              <a:gd name="TX24" fmla="*/ 1167 w 1235"/>
              <a:gd name="TY24" fmla="*/ 756 h 1269"/>
              <a:gd name="TX26" fmla="*/ 406 w 1235"/>
              <a:gd name="TY26" fmla="*/ 219 h 1269"/>
              <a:gd name="TX27" fmla="*/ 705 w 1235"/>
              <a:gd name="TY27" fmla="*/ 518 h 1269"/>
              <a:gd name="TX28" fmla="*/ 725 w 1235"/>
              <a:gd name="TY28" fmla="*/ 430 h 1269"/>
              <a:gd name="TX29" fmla="*/ 656 w 1235"/>
              <a:gd name="TY29" fmla="*/ 245 h 1269"/>
              <a:gd name="TX30" fmla="*/ 510 w 1235"/>
              <a:gd name="TY30" fmla="*/ 99 h 1269"/>
              <a:gd name="TX31" fmla="*/ 125 w 1235"/>
              <a:gd name="TY31" fmla="*/ 126 h 1269"/>
              <a:gd name="TX32" fmla="*/ 99 w 1235"/>
              <a:gd name="TY32" fmla="*/ 511 h 1269"/>
              <a:gd name="TX33" fmla="*/ 244 w 1235"/>
              <a:gd name="TY33" fmla="*/ 657 h 1269"/>
              <a:gd name="TX34" fmla="*/ 517 w 1235"/>
              <a:gd name="TY34" fmla="*/ 706 h 1269"/>
              <a:gd name="TX35" fmla="*/ 218 w 1235"/>
              <a:gd name="TY35" fmla="*/ 407 h 1269"/>
              <a:gd name="TX36" fmla="*/ 241 w 1235"/>
              <a:gd name="TY36" fmla="*/ 242 h 1269"/>
              <a:gd name="TX37" fmla="*/ 406 w 1235"/>
              <a:gd name="TY37" fmla="*/ 219 h 1269"/>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 ang="0">
                <a:pos x="TX9" y="TY9"/>
              </a:cxn>
              <a:cxn ang="0">
                <a:pos x="TX10" y="TY10"/>
              </a:cxn>
              <a:cxn ang="0">
                <a:pos x="TX12" y="TY12"/>
              </a:cxn>
              <a:cxn ang="0">
                <a:pos x="TX13" y="TY13"/>
              </a:cxn>
              <a:cxn ang="0">
                <a:pos x="TX14" y="TY14"/>
              </a:cxn>
              <a:cxn ang="0">
                <a:pos x="TX15" y="TY15"/>
              </a:cxn>
              <a:cxn ang="0">
                <a:pos x="TX16" y="TY16"/>
              </a:cxn>
              <a:cxn ang="0">
                <a:pos x="TX17" y="TY17"/>
              </a:cxn>
              <a:cxn ang="0">
                <a:pos x="TX18" y="TY18"/>
              </a:cxn>
              <a:cxn ang="0">
                <a:pos x="TX19" y="TY19"/>
              </a:cxn>
              <a:cxn ang="0">
                <a:pos x="TX20" y="TY20"/>
              </a:cxn>
              <a:cxn ang="0">
                <a:pos x="TX21" y="TY21"/>
              </a:cxn>
              <a:cxn ang="0">
                <a:pos x="TX22" y="TY22"/>
              </a:cxn>
              <a:cxn ang="0">
                <a:pos x="TX23" y="TY23"/>
              </a:cxn>
              <a:cxn ang="0">
                <a:pos x="TX24" y="TY24"/>
              </a:cxn>
              <a:cxn ang="0">
                <a:pos x="TX26" y="TY26"/>
              </a:cxn>
              <a:cxn ang="0">
                <a:pos x="TX27" y="TY27"/>
              </a:cxn>
              <a:cxn ang="0">
                <a:pos x="TX28" y="TY28"/>
              </a:cxn>
              <a:cxn ang="0">
                <a:pos x="TX29" y="TY29"/>
              </a:cxn>
              <a:cxn ang="0">
                <a:pos x="TX30" y="TY30"/>
              </a:cxn>
              <a:cxn ang="0">
                <a:pos x="TX31" y="TY31"/>
              </a:cxn>
              <a:cxn ang="0">
                <a:pos x="TX32" y="TY32"/>
              </a:cxn>
              <a:cxn ang="0">
                <a:pos x="TX33" y="TY33"/>
              </a:cxn>
              <a:cxn ang="0">
                <a:pos x="TX34" y="TY34"/>
              </a:cxn>
              <a:cxn ang="0">
                <a:pos x="TX35" y="TY35"/>
              </a:cxn>
              <a:cxn ang="0">
                <a:pos x="TX36" y="TY36"/>
              </a:cxn>
              <a:cxn ang="0">
                <a:pos x="TX37" y="TY37"/>
              </a:cxn>
            </a:cxnLst>
            <a:rect l="l" t="t" r="r" b="b"/>
            <a:pathLst>
              <a:path w="1235" h="1269">
                <a:moveTo>
                  <a:pt x="802" y="876"/>
                </a:moveTo>
                <a:cubicBezTo>
                  <a:pt x="787" y="876"/>
                  <a:pt x="774" y="871"/>
                  <a:pt x="765" y="862"/>
                </a:cubicBezTo>
                <a:lnTo>
                  <a:pt x="421" y="518"/>
                </a:lnTo>
                <a:cubicBezTo>
                  <a:pt x="412" y="508"/>
                  <a:pt x="407" y="495"/>
                  <a:pt x="407" y="481"/>
                </a:cubicBezTo>
                <a:cubicBezTo>
                  <a:pt x="407" y="463"/>
                  <a:pt x="415" y="444"/>
                  <a:pt x="429" y="430"/>
                </a:cubicBezTo>
                <a:cubicBezTo>
                  <a:pt x="443" y="415"/>
                  <a:pt x="462" y="407"/>
                  <a:pt x="480" y="407"/>
                </a:cubicBezTo>
                <a:cubicBezTo>
                  <a:pt x="495" y="407"/>
                  <a:pt x="508" y="412"/>
                  <a:pt x="517" y="422"/>
                </a:cubicBezTo>
                <a:lnTo>
                  <a:pt x="861" y="766"/>
                </a:lnTo>
                <a:cubicBezTo>
                  <a:pt x="871" y="776"/>
                  <a:pt x="877" y="791"/>
                  <a:pt x="875" y="807"/>
                </a:cubicBezTo>
                <a:cubicBezTo>
                  <a:pt x="874" y="824"/>
                  <a:pt x="866" y="841"/>
                  <a:pt x="853" y="854"/>
                </a:cubicBezTo>
                <a:cubicBezTo>
                  <a:pt x="839" y="868"/>
                  <a:pt x="820" y="876"/>
                  <a:pt x="802" y="876"/>
                </a:cubicBezTo>
                <a:close/>
                <a:moveTo>
                  <a:pt x="1167" y="756"/>
                </a:moveTo>
                <a:lnTo>
                  <a:pt x="1020" y="609"/>
                </a:lnTo>
                <a:cubicBezTo>
                  <a:pt x="972" y="561"/>
                  <a:pt x="907" y="537"/>
                  <a:pt x="835" y="540"/>
                </a:cubicBezTo>
                <a:cubicBezTo>
                  <a:pt x="805" y="542"/>
                  <a:pt x="775" y="549"/>
                  <a:pt x="747" y="559"/>
                </a:cubicBezTo>
                <a:lnTo>
                  <a:pt x="1046" y="859"/>
                </a:lnTo>
                <a:cubicBezTo>
                  <a:pt x="1085" y="898"/>
                  <a:pt x="1071" y="976"/>
                  <a:pt x="1023" y="1023"/>
                </a:cubicBezTo>
                <a:cubicBezTo>
                  <a:pt x="975" y="1072"/>
                  <a:pt x="897" y="1086"/>
                  <a:pt x="858" y="1047"/>
                </a:cubicBezTo>
                <a:lnTo>
                  <a:pt x="559" y="748"/>
                </a:lnTo>
                <a:cubicBezTo>
                  <a:pt x="522" y="843"/>
                  <a:pt x="538" y="950"/>
                  <a:pt x="609" y="1021"/>
                </a:cubicBezTo>
                <a:lnTo>
                  <a:pt x="755" y="1168"/>
                </a:lnTo>
                <a:cubicBezTo>
                  <a:pt x="854" y="1267"/>
                  <a:pt x="1031" y="1251"/>
                  <a:pt x="1141" y="1142"/>
                </a:cubicBezTo>
                <a:cubicBezTo>
                  <a:pt x="1201" y="1082"/>
                  <a:pt x="1233" y="1002"/>
                  <a:pt x="1233" y="925"/>
                </a:cubicBezTo>
                <a:cubicBezTo>
                  <a:pt x="1233" y="862"/>
                  <a:pt x="1212" y="801"/>
                  <a:pt x="1167" y="756"/>
                </a:cubicBezTo>
                <a:close/>
                <a:moveTo>
                  <a:pt x="406" y="219"/>
                </a:moveTo>
                <a:lnTo>
                  <a:pt x="705" y="518"/>
                </a:lnTo>
                <a:cubicBezTo>
                  <a:pt x="716" y="490"/>
                  <a:pt x="723" y="460"/>
                  <a:pt x="725" y="430"/>
                </a:cubicBezTo>
                <a:cubicBezTo>
                  <a:pt x="728" y="359"/>
                  <a:pt x="704" y="293"/>
                  <a:pt x="656" y="245"/>
                </a:cubicBezTo>
                <a:lnTo>
                  <a:pt x="510" y="99"/>
                </a:lnTo>
                <a:cubicBezTo>
                  <a:pt x="412" y="0"/>
                  <a:pt x="235" y="16"/>
                  <a:pt x="125" y="126"/>
                </a:cubicBezTo>
                <a:cubicBezTo>
                  <a:pt x="16" y="236"/>
                  <a:pt x="0" y="412"/>
                  <a:pt x="99" y="511"/>
                </a:cubicBezTo>
                <a:lnTo>
                  <a:pt x="244" y="657"/>
                </a:lnTo>
                <a:cubicBezTo>
                  <a:pt x="315" y="728"/>
                  <a:pt x="422" y="743"/>
                  <a:pt x="517" y="706"/>
                </a:cubicBezTo>
                <a:lnTo>
                  <a:pt x="218" y="407"/>
                </a:lnTo>
                <a:cubicBezTo>
                  <a:pt x="179" y="368"/>
                  <a:pt x="193" y="290"/>
                  <a:pt x="241" y="242"/>
                </a:cubicBezTo>
                <a:cubicBezTo>
                  <a:pt x="289" y="194"/>
                  <a:pt x="367" y="180"/>
                  <a:pt x="406" y="219"/>
                </a:cubicBezTo>
                <a:close/>
              </a:path>
            </a:pathLst>
          </a:custGeom>
          <a:solidFill>
            <a:schemeClr val="bg1"/>
          </a:solidFill>
          <a:ln w="0">
            <a:noFill/>
            <a:prstDash/>
          </a:ln>
        </p:spPr>
        <p:txBody>
          <a:bodyPr vert="horz" wrap="square" lIns="91440" tIns="45720" rIns="91440" bIns="45720" anchor="t">
            <a:noAutofit/>
          </a:bodyPr>
          <a:lstStyle/>
          <a:p>
            <a:pPr marL="0" indent="0" algn="l" defTabSz="914400" eaLnBrk="0" fontAlgn="auto" latinLnBrk="0">
              <a:lnSpc>
                <a:spcPct val="100000"/>
              </a:lnSpc>
              <a:spcBef>
                <a:spcPts val="0"/>
              </a:spcBef>
              <a:spcAft>
                <a:spcPts val="0"/>
              </a:spcAft>
              <a:buFontTx/>
              <a:buNone/>
            </a:pPr>
            <a:endParaRPr lang="ko-KR" altLang="en-US" sz="1800" b="0" cap="none" dirty="0" smtClean="0">
              <a:solidFill>
                <a:srgbClr val="000000"/>
              </a:solidFill>
              <a:latin typeface="宋体" charset="0"/>
              <a:ea typeface="宋体" charset="0"/>
            </a:endParaRPr>
          </a:p>
        </p:txBody>
      </p:sp>
      <p:sp>
        <p:nvSpPr>
          <p:cNvPr id="32" name="文本框 31"/>
          <p:cNvSpPr txBox="1">
            <a:spLocks/>
          </p:cNvSpPr>
          <p:nvPr/>
        </p:nvSpPr>
        <p:spPr>
          <a:xfrm>
            <a:off x="925195" y="1877695"/>
            <a:ext cx="10416540" cy="2585085"/>
          </a:xfrm>
          <a:prstGeom prst="rect">
            <a:avLst/>
          </a:prstGeom>
          <a:noFill/>
          <a:ln w="0">
            <a:noFill/>
            <a:prstDash/>
          </a:ln>
        </p:spPr>
        <p:txBody>
          <a:bodyPr vert="horz" wrap="square" lIns="89535" tIns="46355" rIns="89535" bIns="46355" anchor="t">
            <a:spAutoFit/>
          </a:bodyPr>
          <a:lstStyle/>
          <a:p>
            <a:pPr marL="254000" indent="-254000" algn="l" defTabSz="508000" fontAlgn="auto">
              <a:lnSpc>
                <a:spcPct val="150000"/>
              </a:lnSpc>
              <a:spcBef>
                <a:spcPts val="0"/>
              </a:spcBef>
              <a:spcAft>
                <a:spcPts val="0"/>
              </a:spcAft>
              <a:buClr>
                <a:srgbClr val="333333"/>
              </a:buClr>
              <a:buFont typeface="Wingdings"/>
              <a:buChar char=""/>
            </a:pPr>
            <a:r>
              <a:rPr lang="en-US" altLang="ko-KR" sz="1800" b="0" cap="none" dirty="0" smtClean="0">
                <a:solidFill>
                  <a:srgbClr val="333333"/>
                </a:solidFill>
                <a:latin typeface="宋体" charset="0"/>
                <a:ea typeface="宋体" charset="0"/>
              </a:rPr>
              <a:t>学历为报考人员获得的最高学历</a:t>
            </a:r>
            <a:endParaRPr lang="ko-KR" altLang="en-US" sz="1800" b="0" cap="none" dirty="0" smtClean="0">
              <a:solidFill>
                <a:srgbClr val="000000"/>
              </a:solidFill>
              <a:latin typeface="宋体" charset="0"/>
              <a:ea typeface="宋体" charset="0"/>
            </a:endParaRPr>
          </a:p>
          <a:p>
            <a:pPr marL="254000" indent="-254000" algn="l" defTabSz="508000" fontAlgn="auto">
              <a:lnSpc>
                <a:spcPct val="150000"/>
              </a:lnSpc>
              <a:spcBef>
                <a:spcPts val="0"/>
              </a:spcBef>
              <a:spcAft>
                <a:spcPts val="0"/>
              </a:spcAft>
              <a:buClr>
                <a:srgbClr val="333333"/>
              </a:buClr>
              <a:buFont typeface="Wingdings"/>
              <a:buChar char=""/>
            </a:pPr>
            <a:r>
              <a:rPr lang="en-US" altLang="ko-KR" sz="1800" b="0" cap="none" dirty="0" smtClean="0">
                <a:solidFill>
                  <a:srgbClr val="000000"/>
                </a:solidFill>
                <a:latin typeface="宋体" charset="0"/>
                <a:ea typeface="宋体" charset="0"/>
              </a:rPr>
              <a:t>社会在职人员应以其已获得的最高学历进行报考</a:t>
            </a:r>
            <a:endParaRPr lang="ko-KR" altLang="en-US" sz="1800" b="0" cap="none" dirty="0" smtClean="0">
              <a:solidFill>
                <a:srgbClr val="000000"/>
              </a:solidFill>
              <a:latin typeface="宋体" charset="0"/>
              <a:ea typeface="宋体" charset="0"/>
            </a:endParaRPr>
          </a:p>
          <a:p>
            <a:pPr marL="254000" indent="-254000" algn="l" defTabSz="508000" fontAlgn="auto">
              <a:lnSpc>
                <a:spcPct val="150000"/>
              </a:lnSpc>
              <a:spcBef>
                <a:spcPts val="0"/>
              </a:spcBef>
              <a:spcAft>
                <a:spcPts val="0"/>
              </a:spcAft>
              <a:buClr>
                <a:srgbClr val="333333"/>
              </a:buClr>
              <a:buFont typeface="Wingdings"/>
              <a:buChar char=""/>
            </a:pPr>
            <a:r>
              <a:rPr lang="en-US" altLang="ko-KR" sz="1800" b="0" cap="none" dirty="0" smtClean="0">
                <a:solidFill>
                  <a:srgbClr val="333333"/>
                </a:solidFill>
                <a:latin typeface="宋体" charset="0"/>
                <a:ea typeface="宋体" charset="0"/>
              </a:rPr>
              <a:t>要求限本科学历的，硕士研究生和博士研究生不能以本科学历报考</a:t>
            </a:r>
            <a:endParaRPr lang="ko-KR" altLang="en-US" sz="1800" b="0" cap="none" dirty="0" smtClean="0">
              <a:solidFill>
                <a:srgbClr val="000000"/>
              </a:solidFill>
              <a:latin typeface="宋体" charset="0"/>
              <a:ea typeface="宋体" charset="0"/>
            </a:endParaRPr>
          </a:p>
          <a:p>
            <a:pPr marL="254000" indent="-254000" algn="l" defTabSz="508000" fontAlgn="auto">
              <a:lnSpc>
                <a:spcPct val="150000"/>
              </a:lnSpc>
              <a:spcBef>
                <a:spcPts val="0"/>
              </a:spcBef>
              <a:spcAft>
                <a:spcPts val="0"/>
              </a:spcAft>
              <a:buClr>
                <a:srgbClr val="333333"/>
              </a:buClr>
              <a:buFont typeface="Wingdings"/>
              <a:buChar char=""/>
            </a:pPr>
            <a:r>
              <a:rPr lang="en-US" altLang="ko-KR" sz="1800" b="0" cap="none" dirty="0" smtClean="0">
                <a:solidFill>
                  <a:srgbClr val="333333"/>
                </a:solidFill>
                <a:latin typeface="宋体" charset="0"/>
                <a:ea typeface="宋体" charset="0"/>
              </a:rPr>
              <a:t>要求本科及以上学历的，硕士和博士均可报考</a:t>
            </a:r>
            <a:endParaRPr lang="ko-KR" altLang="en-US" sz="1800" b="0" cap="none" dirty="0" smtClean="0">
              <a:solidFill>
                <a:srgbClr val="333333"/>
              </a:solidFill>
              <a:latin typeface="宋体" charset="0"/>
              <a:ea typeface="宋体" charset="0"/>
            </a:endParaRPr>
          </a:p>
          <a:p>
            <a:pPr marL="254000" indent="-254000" algn="l" defTabSz="508000" fontAlgn="auto">
              <a:lnSpc>
                <a:spcPct val="150000"/>
              </a:lnSpc>
              <a:spcBef>
                <a:spcPts val="0"/>
              </a:spcBef>
              <a:spcAft>
                <a:spcPts val="0"/>
              </a:spcAft>
              <a:buClr>
                <a:srgbClr val="333333"/>
              </a:buClr>
              <a:buFont typeface="Wingdings"/>
              <a:buChar char=""/>
            </a:pPr>
            <a:r>
              <a:rPr lang="en-US" altLang="ko-KR" sz="1800" b="0" cap="none" dirty="0" smtClean="0">
                <a:solidFill>
                  <a:srgbClr val="333333"/>
                </a:solidFill>
                <a:latin typeface="宋体" charset="0"/>
                <a:ea typeface="宋体" charset="0"/>
              </a:rPr>
              <a:t>硕士能否以本科专业报考？</a:t>
            </a:r>
            <a:endParaRPr lang="ko-KR" altLang="en-US" sz="1800" b="0" cap="none" dirty="0" smtClean="0">
              <a:solidFill>
                <a:srgbClr val="333333"/>
              </a:solidFill>
              <a:latin typeface="宋体" charset="0"/>
              <a:ea typeface="宋体" charset="0"/>
            </a:endParaRPr>
          </a:p>
          <a:p>
            <a:pPr marL="0" indent="0" algn="l" defTabSz="508000" fontAlgn="auto">
              <a:lnSpc>
                <a:spcPct val="150000"/>
              </a:lnSpc>
              <a:spcBef>
                <a:spcPts val="0"/>
              </a:spcBef>
              <a:spcAft>
                <a:spcPts val="0"/>
              </a:spcAft>
              <a:buFontTx/>
              <a:buNone/>
            </a:pPr>
            <a:endParaRPr lang="ko-KR" altLang="en-US" sz="1800" b="0" cap="none" dirty="0" smtClean="0">
              <a:solidFill>
                <a:srgbClr val="333333"/>
              </a:solidFill>
              <a:latin typeface="宋体" charset="0"/>
              <a:ea typeface="宋体" charset="0"/>
            </a:endParaRPr>
          </a:p>
        </p:txBody>
      </p:sp>
    </p:spTree>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35" presetClass="path" presetSubtype="0" accel="50000" decel="50000" fill="hold" grpId="1" nodeType="withEffect">
                                  <p:stCondLst>
                                    <p:cond delay="0"/>
                                  </p:stCondLst>
                                  <p:childTnLst>
                                    <p:animMotion origin="layout" path="M 0 0 L 0.34588 0 " pathEditMode="relative" rAng="0" ptsTypes="AA">
                                      <p:cBhvr>
                                        <p:cTn id="11" dur="1000" fill="hold"/>
                                        <p:tgtEl>
                                          <p:spTgt spid="28"/>
                                        </p:tgtEl>
                                        <p:attrNameLst>
                                          <p:attrName>ppt_x</p:attrName>
                                          <p:attrName>ppt_y</p:attrName>
                                        </p:attrNameLst>
                                      </p:cBhvr>
                                      <p:rCtr x="17292" y="0"/>
                                    </p:animMotion>
                                  </p:childTnLst>
                                </p:cTn>
                              </p:par>
                              <p:par>
                                <p:cTn id="12" presetID="53" presetClass="entr" presetSubtype="16" fill="hold" grpId="2"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3"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4"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5"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par>
                          <p:cTn id="26" fill="hold">
                            <p:stCondLst>
                              <p:cond delay="1500"/>
                            </p:stCondLst>
                            <p:childTnLst>
                              <p:par>
                                <p:cTn id="27" presetID="53" presetClass="entr" presetSubtype="16" fill="hold" grpId="6"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2000"/>
                            </p:stCondLst>
                            <p:childTnLst>
                              <p:par>
                                <p:cTn id="33" presetID="53" presetClass="entr" presetSubtype="16" fill="hold" grpId="7"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50" fill="hold"/>
                                        <p:tgtEl>
                                          <p:spTgt spid="16"/>
                                        </p:tgtEl>
                                        <p:attrNameLst>
                                          <p:attrName>ppt_w</p:attrName>
                                        </p:attrNameLst>
                                      </p:cBhvr>
                                      <p:tavLst>
                                        <p:tav tm="0">
                                          <p:val>
                                            <p:fltVal val="0"/>
                                          </p:val>
                                        </p:tav>
                                        <p:tav tm="100000">
                                          <p:val>
                                            <p:strVal val="#ppt_w"/>
                                          </p:val>
                                        </p:tav>
                                      </p:tavLst>
                                    </p:anim>
                                    <p:anim calcmode="lin" valueType="num">
                                      <p:cBhvr>
                                        <p:cTn id="36" dur="250" fill="hold"/>
                                        <p:tgtEl>
                                          <p:spTgt spid="16"/>
                                        </p:tgtEl>
                                        <p:attrNameLst>
                                          <p:attrName>ppt_h</p:attrName>
                                        </p:attrNameLst>
                                      </p:cBhvr>
                                      <p:tavLst>
                                        <p:tav tm="0">
                                          <p:val>
                                            <p:fltVal val="0"/>
                                          </p:val>
                                        </p:tav>
                                        <p:tav tm="100000">
                                          <p:val>
                                            <p:strVal val="#ppt_h"/>
                                          </p:val>
                                        </p:tav>
                                      </p:tavLst>
                                    </p:anim>
                                    <p:animEffect transition="in" filter="fade">
                                      <p:cBhvr>
                                        <p:cTn id="37" dur="250"/>
                                        <p:tgtEl>
                                          <p:spTgt spid="16"/>
                                        </p:tgtEl>
                                      </p:cBhvr>
                                    </p:animEffect>
                                  </p:childTnLst>
                                </p:cTn>
                              </p:par>
                            </p:childTnLst>
                          </p:cTn>
                        </p:par>
                        <p:par>
                          <p:cTn id="38" fill="hold">
                            <p:stCondLst>
                              <p:cond delay="2250"/>
                            </p:stCondLst>
                            <p:childTnLst>
                              <p:par>
                                <p:cTn id="39" presetID="53" presetClass="entr" presetSubtype="16" fill="hold" grpId="8"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250" fill="hold"/>
                                        <p:tgtEl>
                                          <p:spTgt spid="31"/>
                                        </p:tgtEl>
                                        <p:attrNameLst>
                                          <p:attrName>ppt_w</p:attrName>
                                        </p:attrNameLst>
                                      </p:cBhvr>
                                      <p:tavLst>
                                        <p:tav tm="0">
                                          <p:val>
                                            <p:fltVal val="0"/>
                                          </p:val>
                                        </p:tav>
                                        <p:tav tm="100000">
                                          <p:val>
                                            <p:strVal val="#ppt_w"/>
                                          </p:val>
                                        </p:tav>
                                      </p:tavLst>
                                    </p:anim>
                                    <p:anim calcmode="lin" valueType="num">
                                      <p:cBhvr>
                                        <p:cTn id="42" dur="250" fill="hold"/>
                                        <p:tgtEl>
                                          <p:spTgt spid="31"/>
                                        </p:tgtEl>
                                        <p:attrNameLst>
                                          <p:attrName>ppt_h</p:attrName>
                                        </p:attrNameLst>
                                      </p:cBhvr>
                                      <p:tavLst>
                                        <p:tav tm="0">
                                          <p:val>
                                            <p:fltVal val="0"/>
                                          </p:val>
                                        </p:tav>
                                        <p:tav tm="100000">
                                          <p:val>
                                            <p:strVal val="#ppt_h"/>
                                          </p:val>
                                        </p:tav>
                                      </p:tavLst>
                                    </p:anim>
                                    <p:animEffect transition="in" filter="fade">
                                      <p:cBhvr>
                                        <p:cTn id="43" dur="250"/>
                                        <p:tgtEl>
                                          <p:spTgt spid="31"/>
                                        </p:tgtEl>
                                      </p:cBhvr>
                                    </p:animEffect>
                                  </p:childTnLst>
                                </p:cTn>
                              </p:par>
                            </p:childTnLst>
                          </p:cTn>
                        </p:par>
                        <p:par>
                          <p:cTn id="44" fill="hold">
                            <p:stCondLst>
                              <p:cond delay="2500"/>
                            </p:stCondLst>
                            <p:childTnLst>
                              <p:par>
                                <p:cTn id="45" presetID="53" presetClass="entr" presetSubtype="16" fill="hold" grpId="9"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250" fill="hold"/>
                                        <p:tgtEl>
                                          <p:spTgt spid="30"/>
                                        </p:tgtEl>
                                        <p:attrNameLst>
                                          <p:attrName>ppt_w</p:attrName>
                                        </p:attrNameLst>
                                      </p:cBhvr>
                                      <p:tavLst>
                                        <p:tav tm="0">
                                          <p:val>
                                            <p:fltVal val="0"/>
                                          </p:val>
                                        </p:tav>
                                        <p:tav tm="100000">
                                          <p:val>
                                            <p:strVal val="#ppt_w"/>
                                          </p:val>
                                        </p:tav>
                                      </p:tavLst>
                                    </p:anim>
                                    <p:anim calcmode="lin" valueType="num">
                                      <p:cBhvr>
                                        <p:cTn id="48" dur="250" fill="hold"/>
                                        <p:tgtEl>
                                          <p:spTgt spid="30"/>
                                        </p:tgtEl>
                                        <p:attrNameLst>
                                          <p:attrName>ppt_h</p:attrName>
                                        </p:attrNameLst>
                                      </p:cBhvr>
                                      <p:tavLst>
                                        <p:tav tm="0">
                                          <p:val>
                                            <p:fltVal val="0"/>
                                          </p:val>
                                        </p:tav>
                                        <p:tav tm="100000">
                                          <p:val>
                                            <p:strVal val="#ppt_h"/>
                                          </p:val>
                                        </p:tav>
                                      </p:tavLst>
                                    </p:anim>
                                    <p:animEffect transition="in" filter="fade">
                                      <p:cBhvr>
                                        <p:cTn id="49"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11" grpId="4" animBg="1"/>
      <p:bldP spid="11" grpId="5" animBg="1"/>
      <p:bldP spid="5" grpId="2" animBg="1"/>
      <p:bldP spid="5" grpId="3" animBg="1"/>
      <p:bldP spid="9" grpId="6" animBg="1"/>
      <p:bldP spid="16" grpId="7" animBg="1"/>
      <p:bldP spid="30" grpId="9" animBg="1"/>
      <p:bldP spid="31" grpId="8"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0"/>
            <a:ext cx="12193270" cy="721360"/>
            <a:chOff x="0" y="0"/>
            <a:chExt cx="12193270" cy="721360"/>
          </a:xfrm>
        </p:grpSpPr>
        <p:sp>
          <p:nvSpPr>
            <p:cNvPr id="4" name="矩形 3"/>
            <p:cNvSpPr>
              <a:spLocks/>
            </p:cNvSpPr>
            <p:nvPr/>
          </p:nvSpPr>
          <p:spPr>
            <a:xfrm>
              <a:off x="0" y="0"/>
              <a:ext cx="12193270" cy="721360"/>
            </a:xfrm>
            <a:prstGeom prst="rect">
              <a:avLst/>
            </a:prstGeom>
            <a:solidFill>
              <a:schemeClr val="tx2"/>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sp>
          <p:nvSpPr>
            <p:cNvPr id="26" name="Freeform 25"/>
            <p:cNvSpPr>
              <a:spLocks noChangeAspect="1"/>
            </p:cNvSpPr>
            <p:nvPr/>
          </p:nvSpPr>
          <p:spPr bwMode="auto">
            <a:xfrm>
              <a:off x="8406765" y="0"/>
              <a:ext cx="3786505" cy="721360"/>
            </a:xfrm>
            <a:custGeom>
              <a:avLst/>
              <a:gdLst>
                <a:gd name="TX0" fmla="*/ 8631 w 14190"/>
                <a:gd name="TY0" fmla="*/ 0 h 2669"/>
                <a:gd name="TX1" fmla="*/ 14188 w 14190"/>
                <a:gd name="TY1" fmla="*/ 1041 h 2669"/>
                <a:gd name="TX2" fmla="*/ 14188 w 14190"/>
                <a:gd name="TY2" fmla="*/ 2667 h 2669"/>
                <a:gd name="TX3" fmla="*/ 0 w 14190"/>
                <a:gd name="TY3" fmla="*/ 2667 h 2669"/>
                <a:gd name="TX4" fmla="*/ 8631 w 14190"/>
                <a:gd name="TY4" fmla="*/ 0 h 2669"/>
              </a:gdLst>
              <a:ahLst/>
              <a:cxnLst>
                <a:cxn ang="0">
                  <a:pos x="TX0" y="TY0"/>
                </a:cxn>
                <a:cxn ang="0">
                  <a:pos x="TX1" y="TY1"/>
                </a:cxn>
                <a:cxn ang="0">
                  <a:pos x="TX2" y="TY2"/>
                </a:cxn>
                <a:cxn ang="0">
                  <a:pos x="TX3" y="TY3"/>
                </a:cxn>
                <a:cxn ang="0">
                  <a:pos x="TX4" y="TY4"/>
                </a:cxn>
              </a:cxnLst>
              <a:rect l="l" t="t" r="r" b="b"/>
              <a:pathLst>
                <a:path w="14190" h="2669">
                  <a:moveTo>
                    <a:pt x="8631" y="0"/>
                  </a:moveTo>
                  <a:cubicBezTo>
                    <a:pt x="10591" y="0"/>
                    <a:pt x="12465" y="369"/>
                    <a:pt x="14188" y="1041"/>
                  </a:cubicBezTo>
                  <a:lnTo>
                    <a:pt x="14188" y="2667"/>
                  </a:lnTo>
                  <a:lnTo>
                    <a:pt x="0" y="2667"/>
                  </a:lnTo>
                  <a:cubicBezTo>
                    <a:pt x="2457" y="985"/>
                    <a:pt x="5429" y="0"/>
                    <a:pt x="8631" y="0"/>
                  </a:cubicBezTo>
                  <a:close/>
                </a:path>
              </a:pathLst>
            </a:custGeom>
            <a:solidFill>
              <a:schemeClr val="accent2">
                <a:alpha val="21980"/>
              </a:schemeClr>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sp>
          <p:nvSpPr>
            <p:cNvPr id="27" name="Freeform 26"/>
            <p:cNvSpPr>
              <a:spLocks noChangeAspect="1"/>
            </p:cNvSpPr>
            <p:nvPr/>
          </p:nvSpPr>
          <p:spPr bwMode="auto">
            <a:xfrm>
              <a:off x="9265285" y="0"/>
              <a:ext cx="2927985" cy="721360"/>
            </a:xfrm>
            <a:custGeom>
              <a:avLst/>
              <a:gdLst>
                <a:gd name="TX0" fmla="*/ 10968 w 10970"/>
                <a:gd name="TY0" fmla="*/ 0 h 2669"/>
                <a:gd name="TX1" fmla="*/ 10968 w 10970"/>
                <a:gd name="TY1" fmla="*/ 1983 h 2669"/>
                <a:gd name="TX2" fmla="*/ 7157 w 10970"/>
                <a:gd name="TY2" fmla="*/ 2667 h 2669"/>
                <a:gd name="TX3" fmla="*/ 0 w 10970"/>
                <a:gd name="TY3" fmla="*/ 0 h 2669"/>
                <a:gd name="TX4" fmla="*/ 10968 w 10970"/>
                <a:gd name="TY4" fmla="*/ 0 h 2669"/>
              </a:gdLst>
              <a:ahLst/>
              <a:cxnLst>
                <a:cxn ang="0">
                  <a:pos x="TX0" y="TY0"/>
                </a:cxn>
                <a:cxn ang="0">
                  <a:pos x="TX1" y="TY1"/>
                </a:cxn>
                <a:cxn ang="0">
                  <a:pos x="TX2" y="TY2"/>
                </a:cxn>
                <a:cxn ang="0">
                  <a:pos x="TX3" y="TY3"/>
                </a:cxn>
                <a:cxn ang="0">
                  <a:pos x="TX4" y="TY4"/>
                </a:cxn>
              </a:cxnLst>
              <a:rect l="l" t="t" r="r" b="b"/>
              <a:pathLst>
                <a:path w="10970" h="2669">
                  <a:moveTo>
                    <a:pt x="10968" y="0"/>
                  </a:moveTo>
                  <a:lnTo>
                    <a:pt x="10968" y="1983"/>
                  </a:lnTo>
                  <a:cubicBezTo>
                    <a:pt x="9781" y="2425"/>
                    <a:pt x="8497" y="2667"/>
                    <a:pt x="7157" y="2667"/>
                  </a:cubicBezTo>
                  <a:cubicBezTo>
                    <a:pt x="4420" y="2667"/>
                    <a:pt x="1918" y="1661"/>
                    <a:pt x="0" y="0"/>
                  </a:cubicBezTo>
                  <a:lnTo>
                    <a:pt x="10968" y="0"/>
                  </a:lnTo>
                  <a:close/>
                </a:path>
              </a:pathLst>
            </a:custGeom>
            <a:solidFill>
              <a:schemeClr val="accent2">
                <a:lumMod val="60000"/>
                <a:lumOff val="40000"/>
                <a:alpha val="13737"/>
              </a:schemeClr>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grpSp>
      <p:sp>
        <p:nvSpPr>
          <p:cNvPr id="11" name="矩形 10"/>
          <p:cNvSpPr>
            <a:spLocks/>
          </p:cNvSpPr>
          <p:nvPr/>
        </p:nvSpPr>
        <p:spPr bwMode="auto">
          <a:xfrm>
            <a:off x="615950" y="132715"/>
            <a:ext cx="6650355" cy="524510"/>
          </a:xfrm>
          <a:prstGeom prst="rect">
            <a:avLst/>
          </a:prstGeom>
          <a:noFill/>
          <a:ln w="0">
            <a:noFill/>
            <a:prstDash/>
          </a:ln>
        </p:spPr>
        <p:txBody>
          <a:bodyPr vert="horz" wrap="square" lIns="91440" tIns="45720" rIns="91440" bIns="45720" anchor="t">
            <a:spAutoFit/>
          </a:bodyPr>
          <a:lstStyle/>
          <a:p>
            <a:pPr marL="0" indent="0" algn="l" defTabSz="914400" eaLnBrk="0" fontAlgn="auto" latinLnBrk="0">
              <a:lnSpc>
                <a:spcPct val="100000"/>
              </a:lnSpc>
              <a:spcBef>
                <a:spcPts val="0"/>
              </a:spcBef>
              <a:spcAft>
                <a:spcPts val="0"/>
              </a:spcAft>
              <a:buFontTx/>
              <a:buNone/>
            </a:pPr>
            <a:r>
              <a:rPr lang="en-US" altLang="ko-KR" sz="2800" b="1" cap="none" dirty="0" smtClean="0">
                <a:solidFill>
                  <a:srgbClr val="FFFFFF"/>
                </a:solidFill>
                <a:latin typeface="微软雅黑" charset="0"/>
                <a:ea typeface="微软雅黑" charset="0"/>
              </a:rPr>
              <a:t>2018年国家公务员考试报考基本条件</a:t>
            </a:r>
            <a:endParaRPr lang="ko-KR" altLang="en-US" sz="2800" b="1" cap="none" dirty="0" smtClean="0">
              <a:solidFill>
                <a:srgbClr val="FFFFFF"/>
              </a:solidFill>
              <a:latin typeface="微软雅黑" charset="0"/>
              <a:ea typeface="微软雅黑" charset="0"/>
            </a:endParaRPr>
          </a:p>
        </p:txBody>
      </p:sp>
      <p:sp>
        <p:nvSpPr>
          <p:cNvPr id="5" name="矩形 4"/>
          <p:cNvSpPr>
            <a:spLocks/>
          </p:cNvSpPr>
          <p:nvPr/>
        </p:nvSpPr>
        <p:spPr>
          <a:xfrm>
            <a:off x="213360" y="226695"/>
            <a:ext cx="326390" cy="326390"/>
          </a:xfrm>
          <a:prstGeom prst="rect">
            <a:avLst/>
          </a:prstGeom>
          <a:solidFill>
            <a:srgbClr val="FFC000"/>
          </a:solidFill>
          <a:ln w="0">
            <a:noFill/>
            <a:prstDash/>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marL="0" indent="0" algn="ctr" defTabSz="914400" eaLnBrk="0" fontAlgn="auto" latinLnBrk="0">
              <a:lnSpc>
                <a:spcPct val="100000"/>
              </a:lnSpc>
              <a:spcBef>
                <a:spcPts val="0"/>
              </a:spcBef>
              <a:spcAft>
                <a:spcPts val="0"/>
              </a:spcAft>
              <a:buFontTx/>
              <a:buNone/>
            </a:pPr>
            <a:endParaRPr lang="ko-KR" altLang="en-US" sz="1800" b="0" cap="none" dirty="0" smtClean="0">
              <a:solidFill>
                <a:srgbClr val="FFFFFF"/>
              </a:solidFill>
              <a:latin typeface="宋体" charset="0"/>
              <a:ea typeface="宋体" charset="0"/>
            </a:endParaRPr>
          </a:p>
        </p:txBody>
      </p:sp>
      <p:sp>
        <p:nvSpPr>
          <p:cNvPr id="9" name="Oval 8"/>
          <p:cNvSpPr>
            <a:spLocks/>
          </p:cNvSpPr>
          <p:nvPr/>
        </p:nvSpPr>
        <p:spPr bwMode="auto">
          <a:xfrm>
            <a:off x="158115" y="1026160"/>
            <a:ext cx="766445" cy="766445"/>
          </a:xfrm>
          <a:prstGeom prst="ellipse">
            <a:avLst/>
          </a:prstGeom>
          <a:solidFill>
            <a:srgbClr val="009DD9"/>
          </a:solidFill>
          <a:ln w="0">
            <a:noFill/>
            <a:prstDash/>
          </a:ln>
          <a:effectLst>
            <a:outerShdw blurRad="254000" dist="152400" dir="2700000" algn="tl"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anchor="ctr">
            <a:noAutofit/>
          </a:bodyPr>
          <a:lstStyle/>
          <a:p>
            <a:pPr marL="0" indent="0" algn="ctr" defTabSz="609600" eaLnBrk="0" fontAlgn="auto" latinLnBrk="0">
              <a:lnSpc>
                <a:spcPct val="100000"/>
              </a:lnSpc>
              <a:spcBef>
                <a:spcPts val="0"/>
              </a:spcBef>
              <a:spcAft>
                <a:spcPts val="0"/>
              </a:spcAft>
              <a:buFontTx/>
              <a:buNone/>
            </a:pPr>
            <a:endParaRPr lang="ko-KR" altLang="en-US" sz="900" b="0" cap="none" dirty="0" smtClean="0">
              <a:solidFill>
                <a:srgbClr val="FFFFFF"/>
              </a:solidFill>
              <a:latin typeface="微软雅黑" charset="0"/>
              <a:ea typeface="微软雅黑" charset="0"/>
            </a:endParaRPr>
          </a:p>
        </p:txBody>
      </p:sp>
      <p:sp>
        <p:nvSpPr>
          <p:cNvPr id="16" name="矩形 15"/>
          <p:cNvSpPr>
            <a:spLocks/>
          </p:cNvSpPr>
          <p:nvPr/>
        </p:nvSpPr>
        <p:spPr>
          <a:xfrm>
            <a:off x="1266190" y="1226185"/>
            <a:ext cx="4409440" cy="368935"/>
          </a:xfrm>
          <a:prstGeom prst="rect">
            <a:avLst/>
          </a:prstGeom>
        </p:spPr>
        <p:txBody>
          <a:bodyPr vert="horz" wrap="square" lIns="91440" tIns="45720" rIns="91440" bIns="45720" anchor="t">
            <a:spAutoFit/>
          </a:bodyPr>
          <a:lstStyle/>
          <a:p>
            <a:pPr marL="0" indent="0" algn="just" defTabSz="914400" eaLnBrk="0" fontAlgn="auto" latinLnBrk="0">
              <a:lnSpc>
                <a:spcPct val="100000"/>
              </a:lnSpc>
              <a:spcBef>
                <a:spcPts val="0"/>
              </a:spcBef>
              <a:spcAft>
                <a:spcPts val="0"/>
              </a:spcAft>
              <a:buFontTx/>
              <a:buNone/>
            </a:pPr>
            <a:r>
              <a:rPr lang="en-US" altLang="ko-KR" sz="1800" b="1" cap="none" dirty="0" smtClean="0">
                <a:solidFill>
                  <a:srgbClr val="000000"/>
                </a:solidFill>
                <a:latin typeface="微软雅黑" charset="0"/>
                <a:ea typeface="微软雅黑" charset="0"/>
              </a:rPr>
              <a:t>备注中的其他要求：</a:t>
            </a:r>
            <a:endParaRPr lang="ko-KR" altLang="en-US" sz="1800" b="1" cap="none" dirty="0" smtClean="0">
              <a:solidFill>
                <a:srgbClr val="000000"/>
              </a:solidFill>
              <a:latin typeface="微软雅黑" charset="0"/>
              <a:ea typeface="微软雅黑" charset="0"/>
            </a:endParaRPr>
          </a:p>
        </p:txBody>
      </p:sp>
      <p:sp>
        <p:nvSpPr>
          <p:cNvPr id="30" name="Freeform 29"/>
          <p:cNvSpPr>
            <a:spLocks noChangeAspect="1"/>
          </p:cNvSpPr>
          <p:nvPr/>
        </p:nvSpPr>
        <p:spPr bwMode="auto">
          <a:xfrm>
            <a:off x="6775450" y="4342130"/>
            <a:ext cx="361315" cy="393700"/>
          </a:xfrm>
          <a:custGeom>
            <a:avLst/>
            <a:gdLst>
              <a:gd name="TX0" fmla="*/ 600 w 1202"/>
              <a:gd name="TY0" fmla="*/ 1132 h 1301"/>
              <a:gd name="TX1" fmla="*/ 600 w 1202"/>
              <a:gd name="TY1" fmla="*/ 661 h 1301"/>
              <a:gd name="TX2" fmla="*/ 201 w 1202"/>
              <a:gd name="TY2" fmla="*/ 661 h 1301"/>
              <a:gd name="TX3" fmla="*/ 291 w 1202"/>
              <a:gd name="TY3" fmla="*/ 895 h 1301"/>
              <a:gd name="TX4" fmla="*/ 600 w 1202"/>
              <a:gd name="TY4" fmla="*/ 1132 h 1301"/>
              <a:gd name="TX6" fmla="*/ 600 w 1202"/>
              <a:gd name="TY6" fmla="*/ 661 h 1301"/>
              <a:gd name="TX7" fmla="*/ 1000 w 1202"/>
              <a:gd name="TY7" fmla="*/ 661 h 1301"/>
              <a:gd name="TX8" fmla="*/ 1052 w 1202"/>
              <a:gd name="TY8" fmla="*/ 249 h 1301"/>
              <a:gd name="TX9" fmla="*/ 863 w 1202"/>
              <a:gd name="TY9" fmla="*/ 240 h 1301"/>
              <a:gd name="TX10" fmla="*/ 600 w 1202"/>
              <a:gd name="TY10" fmla="*/ 172 h 1301"/>
              <a:gd name="TX11" fmla="*/ 600 w 1202"/>
              <a:gd name="TY11" fmla="*/ 661 h 1301"/>
              <a:gd name="TX13" fmla="*/ 82 w 1202"/>
              <a:gd name="TY13" fmla="*/ 81 h 1301"/>
              <a:gd name="TX14" fmla="*/ 320 w 1202"/>
              <a:gd name="TY14" fmla="*/ 78 h 1301"/>
              <a:gd name="TX15" fmla="*/ 576 w 1202"/>
              <a:gd name="TY15" fmla="*/ 10 h 1301"/>
              <a:gd name="TX16" fmla="*/ 600 w 1202"/>
              <a:gd name="TY16" fmla="*/ 0 h 1301"/>
              <a:gd name="TX17" fmla="*/ 625 w 1202"/>
              <a:gd name="TY17" fmla="*/ 10 h 1301"/>
              <a:gd name="TX18" fmla="*/ 881 w 1202"/>
              <a:gd name="TY18" fmla="*/ 78 h 1301"/>
              <a:gd name="TX19" fmla="*/ 1119 w 1202"/>
              <a:gd name="TY19" fmla="*/ 81 h 1301"/>
              <a:gd name="TX20" fmla="*/ 1200 w 1202"/>
              <a:gd name="TY20" fmla="*/ 70 h 1301"/>
              <a:gd name="TX21" fmla="*/ 1199 w 1202"/>
              <a:gd name="TY21" fmla="*/ 162 h 1301"/>
              <a:gd name="TX22" fmla="*/ 1031 w 1202"/>
              <a:gd name="TY22" fmla="*/ 983 h 1301"/>
              <a:gd name="TX23" fmla="*/ 617 w 1202"/>
              <a:gd name="TY23" fmla="*/ 1295 h 1301"/>
              <a:gd name="TX24" fmla="*/ 600 w 1202"/>
              <a:gd name="TY24" fmla="*/ 1299 h 1301"/>
              <a:gd name="TX25" fmla="*/ 584 w 1202"/>
              <a:gd name="TY25" fmla="*/ 1295 h 1301"/>
              <a:gd name="TX26" fmla="*/ 170 w 1202"/>
              <a:gd name="TY26" fmla="*/ 983 h 1301"/>
              <a:gd name="TX27" fmla="*/ 1 w 1202"/>
              <a:gd name="TY27" fmla="*/ 162 h 1301"/>
              <a:gd name="TX28" fmla="*/ 0 w 1202"/>
              <a:gd name="TY28" fmla="*/ 70 h 1301"/>
              <a:gd name="TX29" fmla="*/ 82 w 1202"/>
              <a:gd name="TY29" fmla="*/ 81 h 1301"/>
            </a:gdLst>
            <a:ahLst/>
            <a:cxnLst>
              <a:cxn ang="0">
                <a:pos x="TX0" y="TY0"/>
              </a:cxn>
              <a:cxn ang="0">
                <a:pos x="TX1" y="TY1"/>
              </a:cxn>
              <a:cxn ang="0">
                <a:pos x="TX2" y="TY2"/>
              </a:cxn>
              <a:cxn ang="0">
                <a:pos x="TX3" y="TY3"/>
              </a:cxn>
              <a:cxn ang="0">
                <a:pos x="TX4" y="TY4"/>
              </a:cxn>
              <a:cxn ang="0">
                <a:pos x="TX6" y="TY6"/>
              </a:cxn>
              <a:cxn ang="0">
                <a:pos x="TX7" y="TY7"/>
              </a:cxn>
              <a:cxn ang="0">
                <a:pos x="TX8" y="TY8"/>
              </a:cxn>
              <a:cxn ang="0">
                <a:pos x="TX9" y="TY9"/>
              </a:cxn>
              <a:cxn ang="0">
                <a:pos x="TX10" y="TY10"/>
              </a:cxn>
              <a:cxn ang="0">
                <a:pos x="TX11" y="TY11"/>
              </a:cxn>
              <a:cxn ang="0">
                <a:pos x="TX13" y="TY13"/>
              </a:cxn>
              <a:cxn ang="0">
                <a:pos x="TX14" y="TY14"/>
              </a:cxn>
              <a:cxn ang="0">
                <a:pos x="TX15" y="TY15"/>
              </a:cxn>
              <a:cxn ang="0">
                <a:pos x="TX16" y="TY16"/>
              </a:cxn>
              <a:cxn ang="0">
                <a:pos x="TX17" y="TY17"/>
              </a:cxn>
              <a:cxn ang="0">
                <a:pos x="TX18" y="TY18"/>
              </a:cxn>
              <a:cxn ang="0">
                <a:pos x="TX19" y="TY19"/>
              </a:cxn>
              <a:cxn ang="0">
                <a:pos x="TX20" y="TY20"/>
              </a:cxn>
              <a:cxn ang="0">
                <a:pos x="TX21" y="TY21"/>
              </a:cxn>
              <a:cxn ang="0">
                <a:pos x="TX22" y="TY22"/>
              </a:cxn>
              <a:cxn ang="0">
                <a:pos x="TX23" y="TY23"/>
              </a:cxn>
              <a:cxn ang="0">
                <a:pos x="TX24" y="TY24"/>
              </a:cxn>
              <a:cxn ang="0">
                <a:pos x="TX25" y="TY25"/>
              </a:cxn>
              <a:cxn ang="0">
                <a:pos x="TX26" y="TY26"/>
              </a:cxn>
              <a:cxn ang="0">
                <a:pos x="TX27" y="TY27"/>
              </a:cxn>
              <a:cxn ang="0">
                <a:pos x="TX28" y="TY28"/>
              </a:cxn>
              <a:cxn ang="0">
                <a:pos x="TX29" y="TY29"/>
              </a:cxn>
            </a:cxnLst>
            <a:rect l="l" t="t" r="r" b="b"/>
            <a:pathLst>
              <a:path w="1202" h="1301">
                <a:moveTo>
                  <a:pt x="600" y="1132"/>
                </a:moveTo>
                <a:lnTo>
                  <a:pt x="600" y="661"/>
                </a:lnTo>
                <a:lnTo>
                  <a:pt x="201" y="661"/>
                </a:lnTo>
                <a:cubicBezTo>
                  <a:pt x="224" y="755"/>
                  <a:pt x="255" y="832"/>
                  <a:pt x="291" y="895"/>
                </a:cubicBezTo>
                <a:cubicBezTo>
                  <a:pt x="370" y="1029"/>
                  <a:pt x="478" y="1097"/>
                  <a:pt x="600" y="1132"/>
                </a:cubicBezTo>
                <a:close/>
                <a:moveTo>
                  <a:pt x="600" y="661"/>
                </a:moveTo>
                <a:lnTo>
                  <a:pt x="1000" y="661"/>
                </a:lnTo>
                <a:cubicBezTo>
                  <a:pt x="1028" y="549"/>
                  <a:pt x="1046" y="414"/>
                  <a:pt x="1052" y="249"/>
                </a:cubicBezTo>
                <a:cubicBezTo>
                  <a:pt x="990" y="251"/>
                  <a:pt x="927" y="248"/>
                  <a:pt x="863" y="240"/>
                </a:cubicBezTo>
                <a:cubicBezTo>
                  <a:pt x="778" y="228"/>
                  <a:pt x="691" y="206"/>
                  <a:pt x="600" y="172"/>
                </a:cubicBezTo>
                <a:lnTo>
                  <a:pt x="600" y="661"/>
                </a:lnTo>
                <a:close/>
                <a:moveTo>
                  <a:pt x="82" y="81"/>
                </a:moveTo>
                <a:cubicBezTo>
                  <a:pt x="159" y="90"/>
                  <a:pt x="238" y="90"/>
                  <a:pt x="320" y="78"/>
                </a:cubicBezTo>
                <a:cubicBezTo>
                  <a:pt x="403" y="67"/>
                  <a:pt x="488" y="45"/>
                  <a:pt x="576" y="10"/>
                </a:cubicBezTo>
                <a:lnTo>
                  <a:pt x="600" y="0"/>
                </a:lnTo>
                <a:lnTo>
                  <a:pt x="625" y="10"/>
                </a:lnTo>
                <a:cubicBezTo>
                  <a:pt x="713" y="45"/>
                  <a:pt x="798" y="67"/>
                  <a:pt x="881" y="78"/>
                </a:cubicBezTo>
                <a:cubicBezTo>
                  <a:pt x="963" y="90"/>
                  <a:pt x="1042" y="90"/>
                  <a:pt x="1119" y="81"/>
                </a:cubicBezTo>
                <a:lnTo>
                  <a:pt x="1200" y="70"/>
                </a:lnTo>
                <a:lnTo>
                  <a:pt x="1199" y="162"/>
                </a:lnTo>
                <a:cubicBezTo>
                  <a:pt x="1195" y="551"/>
                  <a:pt x="1132" y="810"/>
                  <a:pt x="1031" y="983"/>
                </a:cubicBezTo>
                <a:cubicBezTo>
                  <a:pt x="925" y="1165"/>
                  <a:pt x="780" y="1252"/>
                  <a:pt x="617" y="1295"/>
                </a:cubicBezTo>
                <a:lnTo>
                  <a:pt x="600" y="1299"/>
                </a:lnTo>
                <a:lnTo>
                  <a:pt x="584" y="1295"/>
                </a:lnTo>
                <a:cubicBezTo>
                  <a:pt x="421" y="1252"/>
                  <a:pt x="276" y="1165"/>
                  <a:pt x="170" y="983"/>
                </a:cubicBezTo>
                <a:cubicBezTo>
                  <a:pt x="69" y="810"/>
                  <a:pt x="6" y="551"/>
                  <a:pt x="1" y="162"/>
                </a:cubicBezTo>
                <a:lnTo>
                  <a:pt x="0" y="70"/>
                </a:lnTo>
                <a:lnTo>
                  <a:pt x="82" y="81"/>
                </a:lnTo>
                <a:close/>
              </a:path>
            </a:pathLst>
          </a:custGeom>
          <a:solidFill>
            <a:schemeClr val="bg1"/>
          </a:solidFill>
          <a:ln w="0">
            <a:noFill/>
            <a:prstDash/>
          </a:ln>
        </p:spPr>
        <p:txBody>
          <a:bodyPr vert="horz" wrap="square" lIns="91440" tIns="45720" rIns="91440" bIns="45720" anchor="t">
            <a:noAutofit/>
          </a:bodyPr>
          <a:lstStyle/>
          <a:p>
            <a:pPr marL="0" indent="0" algn="l" defTabSz="914400" eaLnBrk="0" fontAlgn="auto" latinLnBrk="0">
              <a:lnSpc>
                <a:spcPct val="100000"/>
              </a:lnSpc>
              <a:spcBef>
                <a:spcPts val="0"/>
              </a:spcBef>
              <a:spcAft>
                <a:spcPts val="0"/>
              </a:spcAft>
              <a:buFontTx/>
              <a:buNone/>
            </a:pPr>
            <a:endParaRPr lang="ko-KR" altLang="en-US" sz="1800" b="0" cap="none" dirty="0" smtClean="0">
              <a:solidFill>
                <a:srgbClr val="000000"/>
              </a:solidFill>
              <a:latin typeface="宋体" charset="0"/>
              <a:ea typeface="宋体" charset="0"/>
            </a:endParaRPr>
          </a:p>
        </p:txBody>
      </p:sp>
      <p:sp>
        <p:nvSpPr>
          <p:cNvPr id="31" name="Freeform 30"/>
          <p:cNvSpPr>
            <a:spLocks noChangeAspect="1"/>
          </p:cNvSpPr>
          <p:nvPr/>
        </p:nvSpPr>
        <p:spPr bwMode="auto">
          <a:xfrm>
            <a:off x="345440" y="4313555"/>
            <a:ext cx="361315" cy="372745"/>
          </a:xfrm>
          <a:custGeom>
            <a:avLst/>
            <a:gdLst>
              <a:gd name="TX0" fmla="*/ 802 w 1235"/>
              <a:gd name="TY0" fmla="*/ 876 h 1269"/>
              <a:gd name="TX1" fmla="*/ 765 w 1235"/>
              <a:gd name="TY1" fmla="*/ 862 h 1269"/>
              <a:gd name="TX2" fmla="*/ 421 w 1235"/>
              <a:gd name="TY2" fmla="*/ 518 h 1269"/>
              <a:gd name="TX3" fmla="*/ 407 w 1235"/>
              <a:gd name="TY3" fmla="*/ 481 h 1269"/>
              <a:gd name="TX4" fmla="*/ 429 w 1235"/>
              <a:gd name="TY4" fmla="*/ 430 h 1269"/>
              <a:gd name="TX5" fmla="*/ 480 w 1235"/>
              <a:gd name="TY5" fmla="*/ 407 h 1269"/>
              <a:gd name="TX6" fmla="*/ 517 w 1235"/>
              <a:gd name="TY6" fmla="*/ 422 h 1269"/>
              <a:gd name="TX7" fmla="*/ 861 w 1235"/>
              <a:gd name="TY7" fmla="*/ 766 h 1269"/>
              <a:gd name="TX8" fmla="*/ 875 w 1235"/>
              <a:gd name="TY8" fmla="*/ 807 h 1269"/>
              <a:gd name="TX9" fmla="*/ 853 w 1235"/>
              <a:gd name="TY9" fmla="*/ 854 h 1269"/>
              <a:gd name="TX10" fmla="*/ 802 w 1235"/>
              <a:gd name="TY10" fmla="*/ 876 h 1269"/>
              <a:gd name="TX12" fmla="*/ 1167 w 1235"/>
              <a:gd name="TY12" fmla="*/ 756 h 1269"/>
              <a:gd name="TX13" fmla="*/ 1020 w 1235"/>
              <a:gd name="TY13" fmla="*/ 609 h 1269"/>
              <a:gd name="TX14" fmla="*/ 835 w 1235"/>
              <a:gd name="TY14" fmla="*/ 540 h 1269"/>
              <a:gd name="TX15" fmla="*/ 747 w 1235"/>
              <a:gd name="TY15" fmla="*/ 559 h 1269"/>
              <a:gd name="TX16" fmla="*/ 1046 w 1235"/>
              <a:gd name="TY16" fmla="*/ 859 h 1269"/>
              <a:gd name="TX17" fmla="*/ 1023 w 1235"/>
              <a:gd name="TY17" fmla="*/ 1023 h 1269"/>
              <a:gd name="TX18" fmla="*/ 858 w 1235"/>
              <a:gd name="TY18" fmla="*/ 1047 h 1269"/>
              <a:gd name="TX19" fmla="*/ 559 w 1235"/>
              <a:gd name="TY19" fmla="*/ 748 h 1269"/>
              <a:gd name="TX20" fmla="*/ 609 w 1235"/>
              <a:gd name="TY20" fmla="*/ 1021 h 1269"/>
              <a:gd name="TX21" fmla="*/ 755 w 1235"/>
              <a:gd name="TY21" fmla="*/ 1168 h 1269"/>
              <a:gd name="TX22" fmla="*/ 1141 w 1235"/>
              <a:gd name="TY22" fmla="*/ 1142 h 1269"/>
              <a:gd name="TX23" fmla="*/ 1233 w 1235"/>
              <a:gd name="TY23" fmla="*/ 925 h 1269"/>
              <a:gd name="TX24" fmla="*/ 1167 w 1235"/>
              <a:gd name="TY24" fmla="*/ 756 h 1269"/>
              <a:gd name="TX26" fmla="*/ 406 w 1235"/>
              <a:gd name="TY26" fmla="*/ 219 h 1269"/>
              <a:gd name="TX27" fmla="*/ 705 w 1235"/>
              <a:gd name="TY27" fmla="*/ 518 h 1269"/>
              <a:gd name="TX28" fmla="*/ 725 w 1235"/>
              <a:gd name="TY28" fmla="*/ 430 h 1269"/>
              <a:gd name="TX29" fmla="*/ 656 w 1235"/>
              <a:gd name="TY29" fmla="*/ 245 h 1269"/>
              <a:gd name="TX30" fmla="*/ 510 w 1235"/>
              <a:gd name="TY30" fmla="*/ 99 h 1269"/>
              <a:gd name="TX31" fmla="*/ 125 w 1235"/>
              <a:gd name="TY31" fmla="*/ 126 h 1269"/>
              <a:gd name="TX32" fmla="*/ 99 w 1235"/>
              <a:gd name="TY32" fmla="*/ 511 h 1269"/>
              <a:gd name="TX33" fmla="*/ 244 w 1235"/>
              <a:gd name="TY33" fmla="*/ 657 h 1269"/>
              <a:gd name="TX34" fmla="*/ 517 w 1235"/>
              <a:gd name="TY34" fmla="*/ 706 h 1269"/>
              <a:gd name="TX35" fmla="*/ 218 w 1235"/>
              <a:gd name="TY35" fmla="*/ 407 h 1269"/>
              <a:gd name="TX36" fmla="*/ 241 w 1235"/>
              <a:gd name="TY36" fmla="*/ 242 h 1269"/>
              <a:gd name="TX37" fmla="*/ 406 w 1235"/>
              <a:gd name="TY37" fmla="*/ 219 h 1269"/>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 ang="0">
                <a:pos x="TX9" y="TY9"/>
              </a:cxn>
              <a:cxn ang="0">
                <a:pos x="TX10" y="TY10"/>
              </a:cxn>
              <a:cxn ang="0">
                <a:pos x="TX12" y="TY12"/>
              </a:cxn>
              <a:cxn ang="0">
                <a:pos x="TX13" y="TY13"/>
              </a:cxn>
              <a:cxn ang="0">
                <a:pos x="TX14" y="TY14"/>
              </a:cxn>
              <a:cxn ang="0">
                <a:pos x="TX15" y="TY15"/>
              </a:cxn>
              <a:cxn ang="0">
                <a:pos x="TX16" y="TY16"/>
              </a:cxn>
              <a:cxn ang="0">
                <a:pos x="TX17" y="TY17"/>
              </a:cxn>
              <a:cxn ang="0">
                <a:pos x="TX18" y="TY18"/>
              </a:cxn>
              <a:cxn ang="0">
                <a:pos x="TX19" y="TY19"/>
              </a:cxn>
              <a:cxn ang="0">
                <a:pos x="TX20" y="TY20"/>
              </a:cxn>
              <a:cxn ang="0">
                <a:pos x="TX21" y="TY21"/>
              </a:cxn>
              <a:cxn ang="0">
                <a:pos x="TX22" y="TY22"/>
              </a:cxn>
              <a:cxn ang="0">
                <a:pos x="TX23" y="TY23"/>
              </a:cxn>
              <a:cxn ang="0">
                <a:pos x="TX24" y="TY24"/>
              </a:cxn>
              <a:cxn ang="0">
                <a:pos x="TX26" y="TY26"/>
              </a:cxn>
              <a:cxn ang="0">
                <a:pos x="TX27" y="TY27"/>
              </a:cxn>
              <a:cxn ang="0">
                <a:pos x="TX28" y="TY28"/>
              </a:cxn>
              <a:cxn ang="0">
                <a:pos x="TX29" y="TY29"/>
              </a:cxn>
              <a:cxn ang="0">
                <a:pos x="TX30" y="TY30"/>
              </a:cxn>
              <a:cxn ang="0">
                <a:pos x="TX31" y="TY31"/>
              </a:cxn>
              <a:cxn ang="0">
                <a:pos x="TX32" y="TY32"/>
              </a:cxn>
              <a:cxn ang="0">
                <a:pos x="TX33" y="TY33"/>
              </a:cxn>
              <a:cxn ang="0">
                <a:pos x="TX34" y="TY34"/>
              </a:cxn>
              <a:cxn ang="0">
                <a:pos x="TX35" y="TY35"/>
              </a:cxn>
              <a:cxn ang="0">
                <a:pos x="TX36" y="TY36"/>
              </a:cxn>
              <a:cxn ang="0">
                <a:pos x="TX37" y="TY37"/>
              </a:cxn>
            </a:cxnLst>
            <a:rect l="l" t="t" r="r" b="b"/>
            <a:pathLst>
              <a:path w="1235" h="1269">
                <a:moveTo>
                  <a:pt x="802" y="876"/>
                </a:moveTo>
                <a:cubicBezTo>
                  <a:pt x="787" y="876"/>
                  <a:pt x="774" y="871"/>
                  <a:pt x="765" y="862"/>
                </a:cubicBezTo>
                <a:lnTo>
                  <a:pt x="421" y="518"/>
                </a:lnTo>
                <a:cubicBezTo>
                  <a:pt x="412" y="508"/>
                  <a:pt x="407" y="495"/>
                  <a:pt x="407" y="481"/>
                </a:cubicBezTo>
                <a:cubicBezTo>
                  <a:pt x="407" y="463"/>
                  <a:pt x="415" y="444"/>
                  <a:pt x="429" y="430"/>
                </a:cubicBezTo>
                <a:cubicBezTo>
                  <a:pt x="443" y="415"/>
                  <a:pt x="462" y="407"/>
                  <a:pt x="480" y="407"/>
                </a:cubicBezTo>
                <a:cubicBezTo>
                  <a:pt x="495" y="407"/>
                  <a:pt x="508" y="412"/>
                  <a:pt x="517" y="422"/>
                </a:cubicBezTo>
                <a:lnTo>
                  <a:pt x="861" y="766"/>
                </a:lnTo>
                <a:cubicBezTo>
                  <a:pt x="871" y="776"/>
                  <a:pt x="877" y="791"/>
                  <a:pt x="875" y="807"/>
                </a:cubicBezTo>
                <a:cubicBezTo>
                  <a:pt x="874" y="824"/>
                  <a:pt x="866" y="841"/>
                  <a:pt x="853" y="854"/>
                </a:cubicBezTo>
                <a:cubicBezTo>
                  <a:pt x="839" y="868"/>
                  <a:pt x="820" y="876"/>
                  <a:pt x="802" y="876"/>
                </a:cubicBezTo>
                <a:close/>
                <a:moveTo>
                  <a:pt x="1167" y="756"/>
                </a:moveTo>
                <a:lnTo>
                  <a:pt x="1020" y="609"/>
                </a:lnTo>
                <a:cubicBezTo>
                  <a:pt x="972" y="561"/>
                  <a:pt x="907" y="537"/>
                  <a:pt x="835" y="540"/>
                </a:cubicBezTo>
                <a:cubicBezTo>
                  <a:pt x="805" y="542"/>
                  <a:pt x="775" y="549"/>
                  <a:pt x="747" y="559"/>
                </a:cubicBezTo>
                <a:lnTo>
                  <a:pt x="1046" y="859"/>
                </a:lnTo>
                <a:cubicBezTo>
                  <a:pt x="1085" y="898"/>
                  <a:pt x="1071" y="976"/>
                  <a:pt x="1023" y="1023"/>
                </a:cubicBezTo>
                <a:cubicBezTo>
                  <a:pt x="975" y="1072"/>
                  <a:pt x="897" y="1086"/>
                  <a:pt x="858" y="1047"/>
                </a:cubicBezTo>
                <a:lnTo>
                  <a:pt x="559" y="748"/>
                </a:lnTo>
                <a:cubicBezTo>
                  <a:pt x="522" y="843"/>
                  <a:pt x="538" y="950"/>
                  <a:pt x="609" y="1021"/>
                </a:cubicBezTo>
                <a:lnTo>
                  <a:pt x="755" y="1168"/>
                </a:lnTo>
                <a:cubicBezTo>
                  <a:pt x="854" y="1267"/>
                  <a:pt x="1031" y="1251"/>
                  <a:pt x="1141" y="1142"/>
                </a:cubicBezTo>
                <a:cubicBezTo>
                  <a:pt x="1201" y="1082"/>
                  <a:pt x="1233" y="1002"/>
                  <a:pt x="1233" y="925"/>
                </a:cubicBezTo>
                <a:cubicBezTo>
                  <a:pt x="1233" y="862"/>
                  <a:pt x="1212" y="801"/>
                  <a:pt x="1167" y="756"/>
                </a:cubicBezTo>
                <a:close/>
                <a:moveTo>
                  <a:pt x="406" y="219"/>
                </a:moveTo>
                <a:lnTo>
                  <a:pt x="705" y="518"/>
                </a:lnTo>
                <a:cubicBezTo>
                  <a:pt x="716" y="490"/>
                  <a:pt x="723" y="460"/>
                  <a:pt x="725" y="430"/>
                </a:cubicBezTo>
                <a:cubicBezTo>
                  <a:pt x="728" y="359"/>
                  <a:pt x="704" y="293"/>
                  <a:pt x="656" y="245"/>
                </a:cubicBezTo>
                <a:lnTo>
                  <a:pt x="510" y="99"/>
                </a:lnTo>
                <a:cubicBezTo>
                  <a:pt x="412" y="0"/>
                  <a:pt x="235" y="16"/>
                  <a:pt x="125" y="126"/>
                </a:cubicBezTo>
                <a:cubicBezTo>
                  <a:pt x="16" y="236"/>
                  <a:pt x="0" y="412"/>
                  <a:pt x="99" y="511"/>
                </a:cubicBezTo>
                <a:lnTo>
                  <a:pt x="244" y="657"/>
                </a:lnTo>
                <a:cubicBezTo>
                  <a:pt x="315" y="728"/>
                  <a:pt x="422" y="743"/>
                  <a:pt x="517" y="706"/>
                </a:cubicBezTo>
                <a:lnTo>
                  <a:pt x="218" y="407"/>
                </a:lnTo>
                <a:cubicBezTo>
                  <a:pt x="179" y="368"/>
                  <a:pt x="193" y="290"/>
                  <a:pt x="241" y="242"/>
                </a:cubicBezTo>
                <a:cubicBezTo>
                  <a:pt x="289" y="194"/>
                  <a:pt x="367" y="180"/>
                  <a:pt x="406" y="219"/>
                </a:cubicBezTo>
                <a:close/>
              </a:path>
            </a:pathLst>
          </a:custGeom>
          <a:solidFill>
            <a:schemeClr val="bg1"/>
          </a:solidFill>
          <a:ln w="0">
            <a:noFill/>
            <a:prstDash/>
          </a:ln>
        </p:spPr>
        <p:txBody>
          <a:bodyPr vert="horz" wrap="square" lIns="91440" tIns="45720" rIns="91440" bIns="45720" anchor="t">
            <a:noAutofit/>
          </a:bodyPr>
          <a:lstStyle/>
          <a:p>
            <a:pPr marL="0" indent="0" algn="l" defTabSz="914400" eaLnBrk="0" fontAlgn="auto" latinLnBrk="0">
              <a:lnSpc>
                <a:spcPct val="100000"/>
              </a:lnSpc>
              <a:spcBef>
                <a:spcPts val="0"/>
              </a:spcBef>
              <a:spcAft>
                <a:spcPts val="0"/>
              </a:spcAft>
              <a:buFontTx/>
              <a:buNone/>
            </a:pPr>
            <a:endParaRPr lang="ko-KR" altLang="en-US" sz="1800" b="0" cap="none" dirty="0" smtClean="0">
              <a:solidFill>
                <a:srgbClr val="000000"/>
              </a:solidFill>
              <a:latin typeface="宋体" charset="0"/>
              <a:ea typeface="宋体" charset="0"/>
            </a:endParaRPr>
          </a:p>
        </p:txBody>
      </p:sp>
      <p:sp>
        <p:nvSpPr>
          <p:cNvPr id="32" name="文本框 31"/>
          <p:cNvSpPr txBox="1">
            <a:spLocks/>
          </p:cNvSpPr>
          <p:nvPr/>
        </p:nvSpPr>
        <p:spPr>
          <a:xfrm>
            <a:off x="925195" y="1877695"/>
            <a:ext cx="10416540" cy="3000375"/>
          </a:xfrm>
          <a:prstGeom prst="rect">
            <a:avLst/>
          </a:prstGeom>
          <a:noFill/>
          <a:ln w="0">
            <a:noFill/>
            <a:prstDash/>
          </a:ln>
        </p:spPr>
        <p:txBody>
          <a:bodyPr vert="horz" wrap="square" lIns="89535" tIns="46355" rIns="89535" bIns="46355" anchor="t">
            <a:spAutoFit/>
          </a:bodyPr>
          <a:lstStyle/>
          <a:p>
            <a:pPr marL="254000" indent="-254000" algn="l" defTabSz="508000" fontAlgn="auto">
              <a:lnSpc>
                <a:spcPct val="150000"/>
              </a:lnSpc>
              <a:spcBef>
                <a:spcPts val="0"/>
              </a:spcBef>
              <a:spcAft>
                <a:spcPts val="0"/>
              </a:spcAft>
              <a:buClr>
                <a:srgbClr val="333333"/>
              </a:buClr>
              <a:buFont typeface="Wingdings"/>
              <a:buChar char=""/>
            </a:pPr>
            <a:r>
              <a:rPr lang="en-US" altLang="ko-KR" sz="1800" b="0" cap="none" dirty="0" smtClean="0">
                <a:solidFill>
                  <a:srgbClr val="333333"/>
                </a:solidFill>
                <a:latin typeface="宋体" charset="0"/>
                <a:ea typeface="宋体" charset="0"/>
              </a:rPr>
              <a:t>适合男性的岗位不建议女性报考</a:t>
            </a:r>
            <a:endParaRPr lang="ko-KR" altLang="en-US" sz="1800" b="0" cap="none" dirty="0" smtClean="0">
              <a:solidFill>
                <a:srgbClr val="000000"/>
              </a:solidFill>
              <a:latin typeface="宋体" charset="0"/>
              <a:ea typeface="宋体" charset="0"/>
            </a:endParaRPr>
          </a:p>
          <a:p>
            <a:pPr marL="254000" indent="-254000" algn="l" defTabSz="508000" fontAlgn="auto">
              <a:lnSpc>
                <a:spcPct val="150000"/>
              </a:lnSpc>
              <a:spcBef>
                <a:spcPts val="0"/>
              </a:spcBef>
              <a:spcAft>
                <a:spcPts val="0"/>
              </a:spcAft>
              <a:buClr>
                <a:srgbClr val="333333"/>
              </a:buClr>
              <a:buFont typeface="Wingdings"/>
              <a:buChar char=""/>
            </a:pPr>
            <a:r>
              <a:rPr lang="en-US" altLang="ko-KR" sz="1800" b="0" cap="none" dirty="0" smtClean="0">
                <a:solidFill>
                  <a:srgbClr val="000000"/>
                </a:solidFill>
                <a:latin typeface="宋体" charset="0"/>
                <a:ea typeface="宋体" charset="0"/>
              </a:rPr>
              <a:t>外语要求、计算机要求、法律资格证等时间截至点</a:t>
            </a:r>
            <a:endParaRPr lang="ko-KR" altLang="en-US" sz="1800" b="0" cap="none" dirty="0" smtClean="0">
              <a:solidFill>
                <a:srgbClr val="000000"/>
              </a:solidFill>
              <a:latin typeface="宋体" charset="0"/>
              <a:ea typeface="宋体" charset="0"/>
            </a:endParaRPr>
          </a:p>
          <a:p>
            <a:pPr marL="254000" indent="-254000" algn="l" defTabSz="508000" fontAlgn="auto">
              <a:lnSpc>
                <a:spcPct val="150000"/>
              </a:lnSpc>
              <a:spcBef>
                <a:spcPts val="0"/>
              </a:spcBef>
              <a:spcAft>
                <a:spcPts val="0"/>
              </a:spcAft>
              <a:buClr>
                <a:srgbClr val="000000"/>
              </a:buClr>
              <a:buFont typeface="Wingdings"/>
              <a:buChar char=""/>
            </a:pPr>
            <a:r>
              <a:rPr lang="en-US" altLang="ko-KR" sz="1800" b="0" cap="none" dirty="0" smtClean="0">
                <a:solidFill>
                  <a:srgbClr val="333333"/>
                </a:solidFill>
                <a:latin typeface="宋体" charset="0"/>
                <a:ea typeface="宋体" charset="0"/>
              </a:rPr>
              <a:t>职位要求的其他资格条件（如政治面貌、学历、学位、相关工作经验）</a:t>
            </a:r>
            <a:r>
              <a:rPr lang="en-US" altLang="ko-KR" sz="1800" b="0" cap="none" dirty="0" smtClean="0">
                <a:solidFill>
                  <a:srgbClr val="000000"/>
                </a:solidFill>
                <a:latin typeface="宋体" charset="0"/>
                <a:ea typeface="宋体" charset="0"/>
              </a:rPr>
              <a:t>时间截至点</a:t>
            </a:r>
            <a:endParaRPr lang="ko-KR" altLang="en-US" sz="1800" b="0" cap="none" dirty="0" smtClean="0">
              <a:solidFill>
                <a:srgbClr val="000000"/>
              </a:solidFill>
              <a:latin typeface="宋体" charset="0"/>
              <a:ea typeface="宋体" charset="0"/>
            </a:endParaRPr>
          </a:p>
          <a:p>
            <a:pPr marL="254000" indent="-254000" algn="l" defTabSz="508000" fontAlgn="auto">
              <a:lnSpc>
                <a:spcPct val="150000"/>
              </a:lnSpc>
              <a:spcBef>
                <a:spcPts val="0"/>
              </a:spcBef>
              <a:spcAft>
                <a:spcPts val="0"/>
              </a:spcAft>
              <a:buClr>
                <a:srgbClr val="333333"/>
              </a:buClr>
              <a:buFont typeface="Wingdings"/>
              <a:buChar char=""/>
            </a:pPr>
            <a:r>
              <a:rPr lang="en-US" altLang="ko-KR" sz="1800" b="0" cap="none" dirty="0" smtClean="0">
                <a:solidFill>
                  <a:srgbClr val="333333"/>
                </a:solidFill>
                <a:latin typeface="宋体" charset="0"/>
                <a:ea typeface="宋体" charset="0"/>
              </a:rPr>
              <a:t>预备党员就是党员，可以报考要求党员的职位</a:t>
            </a:r>
            <a:r>
              <a:rPr lang="zh-CN" altLang="en-US" sz="1800" b="0" cap="none" dirty="0" smtClean="0">
                <a:solidFill>
                  <a:srgbClr val="FF0000"/>
                </a:solidFill>
                <a:latin typeface="宋体" charset="0"/>
                <a:ea typeface="宋体" charset="0"/>
              </a:rPr>
              <a:t>（</a:t>
            </a:r>
            <a:r>
              <a:rPr lang="zh-CN" altLang="en-US" dirty="0" smtClean="0">
                <a:solidFill>
                  <a:srgbClr val="FF0000"/>
                </a:solidFill>
                <a:latin typeface="宋体" charset="0"/>
                <a:ea typeface="宋体" charset="0"/>
              </a:rPr>
              <a:t>入党积极分子不可以</a:t>
            </a:r>
            <a:r>
              <a:rPr lang="zh-CN" altLang="en-US" sz="1800" b="0" cap="none" dirty="0" smtClean="0">
                <a:solidFill>
                  <a:srgbClr val="FF0000"/>
                </a:solidFill>
                <a:latin typeface="宋体" charset="0"/>
                <a:ea typeface="宋体" charset="0"/>
              </a:rPr>
              <a:t>）</a:t>
            </a:r>
            <a:endParaRPr lang="ko-KR" altLang="en-US" sz="1800" b="0" cap="none" dirty="0" smtClean="0">
              <a:solidFill>
                <a:srgbClr val="FF0000"/>
              </a:solidFill>
              <a:latin typeface="宋体" charset="0"/>
              <a:ea typeface="宋体" charset="0"/>
            </a:endParaRPr>
          </a:p>
          <a:p>
            <a:pPr marL="254000" indent="-254000" algn="l" defTabSz="508000" fontAlgn="auto">
              <a:lnSpc>
                <a:spcPct val="150000"/>
              </a:lnSpc>
              <a:spcBef>
                <a:spcPts val="0"/>
              </a:spcBef>
              <a:spcAft>
                <a:spcPts val="0"/>
              </a:spcAft>
              <a:buClr>
                <a:srgbClr val="333333"/>
              </a:buClr>
              <a:buFont typeface="Wingdings"/>
              <a:buChar char=""/>
            </a:pPr>
            <a:r>
              <a:rPr lang="en-US" altLang="ko-KR" sz="1800" b="0" cap="none" dirty="0" smtClean="0">
                <a:solidFill>
                  <a:srgbClr val="333333"/>
                </a:solidFill>
                <a:latin typeface="宋体" charset="0"/>
                <a:ea typeface="宋体" charset="0"/>
              </a:rPr>
              <a:t>能力要求：如，具有较强的文字和组织协调能力，主要看是否有专业考试</a:t>
            </a:r>
            <a:endParaRPr lang="ko-KR" altLang="en-US" sz="1800" b="0" cap="none" dirty="0" smtClean="0">
              <a:solidFill>
                <a:srgbClr val="333333"/>
              </a:solidFill>
              <a:latin typeface="宋体" charset="0"/>
              <a:ea typeface="宋体" charset="0"/>
            </a:endParaRPr>
          </a:p>
          <a:p>
            <a:pPr marL="254000" indent="-254000" algn="l" defTabSz="508000" fontAlgn="auto">
              <a:lnSpc>
                <a:spcPct val="150000"/>
              </a:lnSpc>
              <a:spcBef>
                <a:spcPts val="0"/>
              </a:spcBef>
              <a:spcAft>
                <a:spcPts val="0"/>
              </a:spcAft>
              <a:buClr>
                <a:srgbClr val="333333"/>
              </a:buClr>
              <a:buFont typeface="Wingdings"/>
              <a:buChar char=""/>
            </a:pPr>
            <a:r>
              <a:rPr lang="en-US" altLang="ko-KR" sz="1800" b="0" cap="none" dirty="0" smtClean="0">
                <a:solidFill>
                  <a:srgbClr val="333333"/>
                </a:solidFill>
                <a:latin typeface="宋体" charset="0"/>
                <a:ea typeface="宋体" charset="0"/>
              </a:rPr>
              <a:t>户籍等要求符合</a:t>
            </a:r>
            <a:endParaRPr lang="ko-KR" altLang="en-US" sz="1800" b="0" cap="none" dirty="0" smtClean="0">
              <a:solidFill>
                <a:srgbClr val="333333"/>
              </a:solidFill>
              <a:latin typeface="宋体" charset="0"/>
              <a:ea typeface="宋体" charset="0"/>
            </a:endParaRPr>
          </a:p>
          <a:p>
            <a:pPr marL="0" indent="0" algn="l" defTabSz="508000" fontAlgn="auto">
              <a:lnSpc>
                <a:spcPct val="150000"/>
              </a:lnSpc>
              <a:spcBef>
                <a:spcPts val="0"/>
              </a:spcBef>
              <a:spcAft>
                <a:spcPts val="0"/>
              </a:spcAft>
              <a:buFontTx/>
              <a:buNone/>
            </a:pPr>
            <a:endParaRPr lang="ko-KR" altLang="en-US" sz="1800" b="0" cap="none" dirty="0" smtClean="0">
              <a:solidFill>
                <a:srgbClr val="333333"/>
              </a:solidFill>
              <a:latin typeface="宋体" charset="0"/>
              <a:ea typeface="宋体" charset="0"/>
            </a:endParaRPr>
          </a:p>
        </p:txBody>
      </p:sp>
    </p:spTree>
  </p:cSld>
  <p:clrMapOvr>
    <a:masterClrMapping/>
  </p:clrMapOvr>
  <mc:AlternateContent xmlns:mc="http://schemas.openxmlformats.org/markup-compatibility/2006">
    <mc:Choice xmlns:p14="http://schemas.microsoft.com/office/powerpoint/2010/main" xmlns="" Requires="p14">
      <p:transition spd="slow" p14:dur="7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35" presetClass="path" presetSubtype="0" accel="50000" decel="50000" fill="hold" grpId="1" nodeType="withEffect">
                                  <p:stCondLst>
                                    <p:cond delay="0"/>
                                  </p:stCondLst>
                                  <p:childTnLst>
                                    <p:animMotion origin="layout" path="M 0 0 L 0.34588 0 " pathEditMode="relative" rAng="0" ptsTypes="AA">
                                      <p:cBhvr>
                                        <p:cTn id="11" dur="1000" fill="hold"/>
                                        <p:tgtEl>
                                          <p:spTgt spid="28"/>
                                        </p:tgtEl>
                                        <p:attrNameLst>
                                          <p:attrName>ppt_x</p:attrName>
                                          <p:attrName>ppt_y</p:attrName>
                                        </p:attrNameLst>
                                      </p:cBhvr>
                                      <p:rCtr x="17292" y="0"/>
                                    </p:animMotion>
                                  </p:childTnLst>
                                </p:cTn>
                              </p:par>
                              <p:par>
                                <p:cTn id="12" presetID="53" presetClass="entr" presetSubtype="16" fill="hold" grpId="2" nodeType="withEffect">
                                  <p:stCondLst>
                                    <p:cond delay="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35" presetClass="path" presetSubtype="0" accel="50000" decel="50000" fill="hold" grpId="3" nodeType="withEffect">
                                  <p:stCondLst>
                                    <p:cond delay="500"/>
                                  </p:stCondLst>
                                  <p:childTnLst>
                                    <p:animMotion origin="layout" path="M 0 0 L -0.05255 0 " pathEditMode="relative" rAng="0" ptsTypes="AA">
                                      <p:cBhvr>
                                        <p:cTn id="18" dur="1000" fill="hold"/>
                                        <p:tgtEl>
                                          <p:spTgt spid="5"/>
                                        </p:tgtEl>
                                        <p:attrNameLst>
                                          <p:attrName>ppt_x</p:attrName>
                                          <p:attrName>ppt_y</p:attrName>
                                        </p:attrNameLst>
                                      </p:cBhvr>
                                      <p:rCtr x="-2630" y="0"/>
                                    </p:animMotion>
                                  </p:childTnLst>
                                </p:cTn>
                              </p:par>
                              <p:par>
                                <p:cTn id="19" presetID="53" presetClass="entr" presetSubtype="16" fill="hold" grpId="4"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35" presetClass="path" presetSubtype="0" accel="50000" decel="50000" fill="hold" grpId="5" nodeType="withEffect">
                                  <p:stCondLst>
                                    <p:cond delay="500"/>
                                  </p:stCondLst>
                                  <p:childTnLst>
                                    <p:animMotion origin="layout" path="M 0 0 L 0.34588 0 " pathEditMode="relative" rAng="0" ptsTypes="AA">
                                      <p:cBhvr>
                                        <p:cTn id="25" dur="1000" fill="hold"/>
                                        <p:tgtEl>
                                          <p:spTgt spid="11"/>
                                        </p:tgtEl>
                                        <p:attrNameLst>
                                          <p:attrName>ppt_x</p:attrName>
                                          <p:attrName>ppt_y</p:attrName>
                                        </p:attrNameLst>
                                      </p:cBhvr>
                                      <p:rCtr x="17292" y="0"/>
                                    </p:animMotion>
                                  </p:childTnLst>
                                </p:cTn>
                              </p:par>
                            </p:childTnLst>
                          </p:cTn>
                        </p:par>
                        <p:par>
                          <p:cTn id="26" fill="hold">
                            <p:stCondLst>
                              <p:cond delay="1500"/>
                            </p:stCondLst>
                            <p:childTnLst>
                              <p:par>
                                <p:cTn id="27" presetID="53" presetClass="entr" presetSubtype="16" fill="hold" grpId="6"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2000"/>
                            </p:stCondLst>
                            <p:childTnLst>
                              <p:par>
                                <p:cTn id="33" presetID="53" presetClass="entr" presetSubtype="16" fill="hold" grpId="7"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50" fill="hold"/>
                                        <p:tgtEl>
                                          <p:spTgt spid="16"/>
                                        </p:tgtEl>
                                        <p:attrNameLst>
                                          <p:attrName>ppt_w</p:attrName>
                                        </p:attrNameLst>
                                      </p:cBhvr>
                                      <p:tavLst>
                                        <p:tav tm="0">
                                          <p:val>
                                            <p:fltVal val="0"/>
                                          </p:val>
                                        </p:tav>
                                        <p:tav tm="100000">
                                          <p:val>
                                            <p:strVal val="#ppt_w"/>
                                          </p:val>
                                        </p:tav>
                                      </p:tavLst>
                                    </p:anim>
                                    <p:anim calcmode="lin" valueType="num">
                                      <p:cBhvr>
                                        <p:cTn id="36" dur="250" fill="hold"/>
                                        <p:tgtEl>
                                          <p:spTgt spid="16"/>
                                        </p:tgtEl>
                                        <p:attrNameLst>
                                          <p:attrName>ppt_h</p:attrName>
                                        </p:attrNameLst>
                                      </p:cBhvr>
                                      <p:tavLst>
                                        <p:tav tm="0">
                                          <p:val>
                                            <p:fltVal val="0"/>
                                          </p:val>
                                        </p:tav>
                                        <p:tav tm="100000">
                                          <p:val>
                                            <p:strVal val="#ppt_h"/>
                                          </p:val>
                                        </p:tav>
                                      </p:tavLst>
                                    </p:anim>
                                    <p:animEffect transition="in" filter="fade">
                                      <p:cBhvr>
                                        <p:cTn id="37" dur="250"/>
                                        <p:tgtEl>
                                          <p:spTgt spid="16"/>
                                        </p:tgtEl>
                                      </p:cBhvr>
                                    </p:animEffect>
                                  </p:childTnLst>
                                </p:cTn>
                              </p:par>
                            </p:childTnLst>
                          </p:cTn>
                        </p:par>
                        <p:par>
                          <p:cTn id="38" fill="hold">
                            <p:stCondLst>
                              <p:cond delay="2250"/>
                            </p:stCondLst>
                            <p:childTnLst>
                              <p:par>
                                <p:cTn id="39" presetID="53" presetClass="entr" presetSubtype="16" fill="hold" grpId="8"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250" fill="hold"/>
                                        <p:tgtEl>
                                          <p:spTgt spid="31"/>
                                        </p:tgtEl>
                                        <p:attrNameLst>
                                          <p:attrName>ppt_w</p:attrName>
                                        </p:attrNameLst>
                                      </p:cBhvr>
                                      <p:tavLst>
                                        <p:tav tm="0">
                                          <p:val>
                                            <p:fltVal val="0"/>
                                          </p:val>
                                        </p:tav>
                                        <p:tav tm="100000">
                                          <p:val>
                                            <p:strVal val="#ppt_w"/>
                                          </p:val>
                                        </p:tav>
                                      </p:tavLst>
                                    </p:anim>
                                    <p:anim calcmode="lin" valueType="num">
                                      <p:cBhvr>
                                        <p:cTn id="42" dur="250" fill="hold"/>
                                        <p:tgtEl>
                                          <p:spTgt spid="31"/>
                                        </p:tgtEl>
                                        <p:attrNameLst>
                                          <p:attrName>ppt_h</p:attrName>
                                        </p:attrNameLst>
                                      </p:cBhvr>
                                      <p:tavLst>
                                        <p:tav tm="0">
                                          <p:val>
                                            <p:fltVal val="0"/>
                                          </p:val>
                                        </p:tav>
                                        <p:tav tm="100000">
                                          <p:val>
                                            <p:strVal val="#ppt_h"/>
                                          </p:val>
                                        </p:tav>
                                      </p:tavLst>
                                    </p:anim>
                                    <p:animEffect transition="in" filter="fade">
                                      <p:cBhvr>
                                        <p:cTn id="43" dur="250"/>
                                        <p:tgtEl>
                                          <p:spTgt spid="31"/>
                                        </p:tgtEl>
                                      </p:cBhvr>
                                    </p:animEffect>
                                  </p:childTnLst>
                                </p:cTn>
                              </p:par>
                            </p:childTnLst>
                          </p:cTn>
                        </p:par>
                        <p:par>
                          <p:cTn id="44" fill="hold">
                            <p:stCondLst>
                              <p:cond delay="2500"/>
                            </p:stCondLst>
                            <p:childTnLst>
                              <p:par>
                                <p:cTn id="45" presetID="53" presetClass="entr" presetSubtype="16" fill="hold" grpId="9"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250" fill="hold"/>
                                        <p:tgtEl>
                                          <p:spTgt spid="30"/>
                                        </p:tgtEl>
                                        <p:attrNameLst>
                                          <p:attrName>ppt_w</p:attrName>
                                        </p:attrNameLst>
                                      </p:cBhvr>
                                      <p:tavLst>
                                        <p:tav tm="0">
                                          <p:val>
                                            <p:fltVal val="0"/>
                                          </p:val>
                                        </p:tav>
                                        <p:tav tm="100000">
                                          <p:val>
                                            <p:strVal val="#ppt_w"/>
                                          </p:val>
                                        </p:tav>
                                      </p:tavLst>
                                    </p:anim>
                                    <p:anim calcmode="lin" valueType="num">
                                      <p:cBhvr>
                                        <p:cTn id="48" dur="250" fill="hold"/>
                                        <p:tgtEl>
                                          <p:spTgt spid="30"/>
                                        </p:tgtEl>
                                        <p:attrNameLst>
                                          <p:attrName>ppt_h</p:attrName>
                                        </p:attrNameLst>
                                      </p:cBhvr>
                                      <p:tavLst>
                                        <p:tav tm="0">
                                          <p:val>
                                            <p:fltVal val="0"/>
                                          </p:val>
                                        </p:tav>
                                        <p:tav tm="100000">
                                          <p:val>
                                            <p:strVal val="#ppt_h"/>
                                          </p:val>
                                        </p:tav>
                                      </p:tavLst>
                                    </p:anim>
                                    <p:animEffect transition="in" filter="fade">
                                      <p:cBhvr>
                                        <p:cTn id="49"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11" grpId="4" animBg="1"/>
      <p:bldP spid="11" grpId="5" animBg="1"/>
      <p:bldP spid="5" grpId="2" animBg="1"/>
      <p:bldP spid="5" grpId="3" animBg="1"/>
      <p:bldP spid="9" grpId="6" animBg="1"/>
      <p:bldP spid="16" grpId="7" animBg="1"/>
      <p:bldP spid="30" grpId="9" animBg="1"/>
      <p:bldP spid="31" grpId="8"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524110128"/>
  <p:tag name="MH_LIBRARY" val="GRAPHIC"/>
  <p:tag name="MH_TYPE" val="SubTitle"/>
  <p:tag name="MH_ORDER" val="3"/>
</p:tagLst>
</file>

<file path=ppt/theme/theme1.xml><?xml version="1.0" encoding="utf-8"?>
<a:theme xmlns:a="http://schemas.openxmlformats.org/drawingml/2006/main" name="Office 主题">
  <a:themeElements>
    <a:clrScheme name="自定义 7">
      <a:dk1>
        <a:srgbClr val="000000"/>
      </a:dk1>
      <a:lt1>
        <a:srgbClr val="FFFFFF"/>
      </a:lt1>
      <a:dk2>
        <a:srgbClr val="17406D"/>
      </a:dk2>
      <a:lt2>
        <a:srgbClr val="FFFFFF"/>
      </a:lt2>
      <a:accent1>
        <a:srgbClr val="17406D"/>
      </a:accent1>
      <a:accent2>
        <a:srgbClr val="0F6FC6"/>
      </a:accent2>
      <a:accent3>
        <a:srgbClr val="009DD9"/>
      </a:accent3>
      <a:accent4>
        <a:srgbClr val="17406D"/>
      </a:accent4>
      <a:accent5>
        <a:srgbClr val="0F6FC6"/>
      </a:accent5>
      <a:accent6>
        <a:srgbClr val="009DD9"/>
      </a:accent6>
      <a:hlink>
        <a:srgbClr val="F491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TotalTime>
  <Pages>29</Pages>
  <Words>4119</Words>
  <Characters>0</Characters>
  <Application>Microsoft Office PowerPoint</Application>
  <DocSecurity>0</DocSecurity>
  <PresentationFormat>自定义</PresentationFormat>
  <Lines>0</Lines>
  <Paragraphs>400</Paragraphs>
  <Slides>38</Slides>
  <Notes>38</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vector>
  </TitlesOfParts>
  <Company>微软中国</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公司介绍产品宣传商务工作汇报画册PPT</dc:title>
  <dc:creator>huilin</dc:creator>
  <cp:lastModifiedBy>Administrator</cp:lastModifiedBy>
  <cp:revision>139</cp:revision>
  <dcterms:modified xsi:type="dcterms:W3CDTF">2017-10-30T09:23:06Z</dcterms:modified>
</cp:coreProperties>
</file>